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810" y="3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825B3-9DDC-42B7-AFEA-5155DB975BD3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441D5-7A90-4287-9CA2-94A4DFC925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41D5-7A90-4287-9CA2-94A4DFC925B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A6527-7291-4D43-8794-99CB74F34916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B7DE5-2E90-4D27-9B18-86E3C0F25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iberosys.net/" TargetMode="Externa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>
            <a:off x="0" y="742950"/>
            <a:ext cx="9144000" cy="4038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3" cstate="print">
            <a:lum bright="30000" contrast="-51000"/>
          </a:blip>
          <a:srcRect/>
          <a:stretch>
            <a:fillRect/>
          </a:stretch>
        </p:blipFill>
        <p:spPr bwMode="auto">
          <a:xfrm>
            <a:off x="3962400" y="2038350"/>
            <a:ext cx="3965376" cy="381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21 Rectángulo"/>
          <p:cNvSpPr/>
          <p:nvPr/>
        </p:nvSpPr>
        <p:spPr>
          <a:xfrm>
            <a:off x="8991600" y="971550"/>
            <a:ext cx="152400" cy="4171950"/>
          </a:xfrm>
          <a:prstGeom prst="rect">
            <a:avLst/>
          </a:prstGeom>
          <a:solidFill>
            <a:srgbClr val="33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25 Conector recto"/>
          <p:cNvCxnSpPr/>
          <p:nvPr/>
        </p:nvCxnSpPr>
        <p:spPr>
          <a:xfrm rot="10800000">
            <a:off x="3733800" y="4705350"/>
            <a:ext cx="51816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 descr="logo_te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1708" y="169698"/>
            <a:ext cx="4658892" cy="420852"/>
          </a:xfrm>
          <a:prstGeom prst="rect">
            <a:avLst/>
          </a:prstGeom>
          <a:noFill/>
        </p:spPr>
      </p:pic>
      <p:sp>
        <p:nvSpPr>
          <p:cNvPr id="29" name="28 CuadroTexto"/>
          <p:cNvSpPr txBox="1"/>
          <p:nvPr/>
        </p:nvSpPr>
        <p:spPr>
          <a:xfrm>
            <a:off x="2133600" y="2038350"/>
            <a:ext cx="3581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sz="1400" dirty="0">
              <a:solidFill>
                <a:srgbClr val="3333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SV" sz="14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es-SV" sz="1400" dirty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SV" sz="14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Ofrecida por</a:t>
            </a:r>
          </a:p>
          <a:p>
            <a:endParaRPr lang="es-SV" sz="1400" dirty="0" smtClean="0">
              <a:solidFill>
                <a:srgbClr val="3333CC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es-SV" sz="1400" b="1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Vinicio Valencia (El Salvador)</a:t>
            </a:r>
          </a:p>
          <a:p>
            <a:pPr lvl="2"/>
            <a:r>
              <a:rPr lang="es-SV" sz="10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Instructor Líder Acreditado por </a:t>
            </a:r>
          </a:p>
          <a:p>
            <a:pPr lvl="2"/>
            <a:r>
              <a:rPr lang="es-SV" sz="10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APMG-International para </a:t>
            </a:r>
            <a:r>
              <a:rPr lang="es-SV" sz="1000" dirty="0" err="1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Iberosys</a:t>
            </a:r>
            <a:r>
              <a:rPr lang="es-SV" sz="10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S.A. (Panamá)</a:t>
            </a:r>
          </a:p>
          <a:p>
            <a:pPr lvl="2"/>
            <a:endParaRPr lang="es-SV" sz="1000" dirty="0">
              <a:solidFill>
                <a:srgbClr val="3333CC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es-SV" sz="1000" dirty="0" err="1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Iberosys</a:t>
            </a:r>
            <a:r>
              <a:rPr lang="es-SV" sz="10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es una Organización Acreditada </a:t>
            </a:r>
          </a:p>
          <a:p>
            <a:pPr lvl="2"/>
            <a:r>
              <a:rPr lang="es-SV" sz="10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de Entrenamiento (ATO) en ITIL</a:t>
            </a:r>
            <a:r>
              <a:rPr lang="en-US" sz="10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®</a:t>
            </a:r>
            <a:r>
              <a:rPr lang="es-SV" sz="10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por </a:t>
            </a:r>
          </a:p>
          <a:p>
            <a:pPr lvl="2"/>
            <a:r>
              <a:rPr lang="es-SV" sz="10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APMG-International</a:t>
            </a:r>
          </a:p>
          <a:p>
            <a:pPr lvl="2"/>
            <a:r>
              <a:rPr lang="es-SV" sz="12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  <a:hlinkClick r:id="rId5"/>
              </a:rPr>
              <a:t>www.iberosys.net</a:t>
            </a:r>
            <a:r>
              <a:rPr lang="es-SV" sz="12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200" dirty="0" smtClean="0">
              <a:solidFill>
                <a:srgbClr val="3333CC"/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>
              <a:solidFill>
                <a:srgbClr val="3333CC"/>
              </a:solidFill>
            </a:endParaRPr>
          </a:p>
        </p:txBody>
      </p:sp>
      <p:cxnSp>
        <p:nvCxnSpPr>
          <p:cNvPr id="33" name="32 Conector recto"/>
          <p:cNvCxnSpPr/>
          <p:nvPr/>
        </p:nvCxnSpPr>
        <p:spPr>
          <a:xfrm rot="5400000">
            <a:off x="4696619" y="389731"/>
            <a:ext cx="5143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5105400" y="209550"/>
            <a:ext cx="3262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mtClean="0">
                <a:latin typeface="Arial" pitchFamily="34" charset="0"/>
                <a:cs typeface="Arial" pitchFamily="34" charset="0"/>
              </a:rPr>
              <a:t>Invita a la conferencia gratuita</a:t>
            </a:r>
          </a:p>
        </p:txBody>
      </p:sp>
      <p:sp>
        <p:nvSpPr>
          <p:cNvPr id="35" name="34 Rectángulo"/>
          <p:cNvSpPr/>
          <p:nvPr/>
        </p:nvSpPr>
        <p:spPr>
          <a:xfrm>
            <a:off x="2743200" y="971550"/>
            <a:ext cx="6096000" cy="135421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 lIns="182880" tIns="182880" rIns="182880" bIns="182880">
            <a:spAutoFit/>
          </a:bodyPr>
          <a:lstStyle/>
          <a:p>
            <a:r>
              <a:rPr lang="es-SV" sz="2800" b="1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Introducción a ITIL</a:t>
            </a:r>
            <a:r>
              <a:rPr lang="en-US" sz="2800" b="1" baseline="30000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®</a:t>
            </a:r>
          </a:p>
          <a:p>
            <a:r>
              <a:rPr lang="en-US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n-US" dirty="0" err="1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práctica</a:t>
            </a:r>
            <a:r>
              <a:rPr lang="en-US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profesional</a:t>
            </a:r>
            <a:r>
              <a:rPr lang="en-US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US" dirty="0" err="1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disciplina</a:t>
            </a:r>
            <a:r>
              <a:rPr lang="en-US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organizacional</a:t>
            </a:r>
            <a:r>
              <a:rPr lang="en-US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en la </a:t>
            </a:r>
            <a:r>
              <a:rPr lang="en-US" dirty="0" err="1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Gestión</a:t>
            </a:r>
            <a:r>
              <a:rPr lang="en-US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del </a:t>
            </a:r>
            <a:r>
              <a:rPr lang="en-US" dirty="0" err="1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Servicio</a:t>
            </a:r>
            <a:r>
              <a:rPr lang="en-US" dirty="0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 de TI </a:t>
            </a:r>
            <a:r>
              <a:rPr lang="en-US" dirty="0" err="1" smtClean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empresariales</a:t>
            </a:r>
            <a:endParaRPr lang="en-US" dirty="0" smtClean="0">
              <a:solidFill>
                <a:srgbClr val="3333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6" name="Picture 30" descr="iberosys10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3486150"/>
            <a:ext cx="1140631" cy="906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2" descr="http://iberosys.net/ITIL2012ATOLOGO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71600" y="3486150"/>
            <a:ext cx="1524000" cy="896112"/>
          </a:xfrm>
          <a:prstGeom prst="rect">
            <a:avLst/>
          </a:prstGeom>
          <a:noFill/>
        </p:spPr>
      </p:pic>
      <p:sp>
        <p:nvSpPr>
          <p:cNvPr id="38" name="37 Rectángulo"/>
          <p:cNvSpPr/>
          <p:nvPr/>
        </p:nvSpPr>
        <p:spPr>
          <a:xfrm>
            <a:off x="2590800" y="4870906"/>
            <a:ext cx="64008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ITIL® is a Registered Trade Mark of the Cabinet Office.  The Swirl logo™ is a Trade Mark of the Cabinet Office. </a:t>
            </a:r>
          </a:p>
        </p:txBody>
      </p:sp>
      <p:sp>
        <p:nvSpPr>
          <p:cNvPr id="39" name="38 Rectángulo redondeado"/>
          <p:cNvSpPr/>
          <p:nvPr/>
        </p:nvSpPr>
        <p:spPr>
          <a:xfrm>
            <a:off x="5867400" y="2419350"/>
            <a:ext cx="2971800" cy="2209800"/>
          </a:xfrm>
          <a:prstGeom prst="roundRect">
            <a:avLst>
              <a:gd name="adj" fmla="val 9063"/>
            </a:avLst>
          </a:prstGeom>
          <a:solidFill>
            <a:srgbClr val="3333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SV" sz="1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Fecha</a:t>
            </a:r>
          </a:p>
          <a:p>
            <a:r>
              <a:rPr lang="es-SV" sz="1200" dirty="0" smtClean="0">
                <a:latin typeface="Arial" pitchFamily="34" charset="0"/>
                <a:cs typeface="Arial" pitchFamily="34" charset="0"/>
              </a:rPr>
              <a:t>Jueves 17 de Mayo</a:t>
            </a:r>
          </a:p>
          <a:p>
            <a:r>
              <a:rPr lang="es-SV" sz="1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Hora</a:t>
            </a:r>
          </a:p>
          <a:p>
            <a:r>
              <a:rPr lang="es-SV" sz="1200" dirty="0" smtClean="0">
                <a:latin typeface="Arial" pitchFamily="34" charset="0"/>
                <a:cs typeface="Arial" pitchFamily="34" charset="0"/>
              </a:rPr>
              <a:t>12:30pm</a:t>
            </a:r>
          </a:p>
          <a:p>
            <a:r>
              <a:rPr lang="es-SV" sz="1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Lugar</a:t>
            </a:r>
          </a:p>
          <a:p>
            <a:r>
              <a:rPr lang="es-SV" sz="1200" dirty="0" err="1" smtClean="0">
                <a:latin typeface="Arial" pitchFamily="34" charset="0"/>
                <a:cs typeface="Arial" pitchFamily="34" charset="0"/>
              </a:rPr>
              <a:t>Tec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 Campus</a:t>
            </a:r>
          </a:p>
          <a:p>
            <a:r>
              <a:rPr lang="es-SV" sz="1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Contactar a:</a:t>
            </a:r>
          </a:p>
          <a:p>
            <a:r>
              <a:rPr lang="es-SV" sz="1200" dirty="0" smtClean="0">
                <a:latin typeface="Arial" pitchFamily="34" charset="0"/>
                <a:cs typeface="Arial" pitchFamily="34" charset="0"/>
              </a:rPr>
              <a:t>incubadora@tec.com.gt</a:t>
            </a:r>
            <a:endParaRPr lang="es-SV" sz="1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63</Words>
  <Application>Microsoft Office PowerPoint</Application>
  <PresentationFormat>On-screen Show (16:9)</PresentationFormat>
  <Paragraphs>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pc</dc:creator>
  <cp:lastModifiedBy> </cp:lastModifiedBy>
  <cp:revision>6</cp:revision>
  <dcterms:created xsi:type="dcterms:W3CDTF">2012-05-10T16:38:17Z</dcterms:created>
  <dcterms:modified xsi:type="dcterms:W3CDTF">2012-05-12T23:07:42Z</dcterms:modified>
</cp:coreProperties>
</file>