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GT"/>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GT"/>
          </a:p>
        </p:txBody>
      </p:sp>
      <p:sp>
        <p:nvSpPr>
          <p:cNvPr id="4" name="3 Marcador de fecha"/>
          <p:cNvSpPr>
            <a:spLocks noGrp="1"/>
          </p:cNvSpPr>
          <p:nvPr>
            <p:ph type="dt" sz="half" idx="10"/>
          </p:nvPr>
        </p:nvSpPr>
        <p:spPr/>
        <p:txBody>
          <a:bodyPr/>
          <a:lstStyle/>
          <a:p>
            <a:fld id="{AD11B0D0-1F10-4557-A039-4FBAC13C8F38}" type="datetimeFigureOut">
              <a:rPr lang="es-GT" smtClean="0"/>
              <a:t>12/12/2014</a:t>
            </a:fld>
            <a:endParaRPr lang="es-GT"/>
          </a:p>
        </p:txBody>
      </p:sp>
      <p:sp>
        <p:nvSpPr>
          <p:cNvPr id="5" name="4 Marcador de pie de página"/>
          <p:cNvSpPr>
            <a:spLocks noGrp="1"/>
          </p:cNvSpPr>
          <p:nvPr>
            <p:ph type="ftr" sz="quarter" idx="11"/>
          </p:nvPr>
        </p:nvSpPr>
        <p:spPr/>
        <p:txBody>
          <a:bodyPr/>
          <a:lstStyle/>
          <a:p>
            <a:endParaRPr lang="es-GT"/>
          </a:p>
        </p:txBody>
      </p:sp>
      <p:sp>
        <p:nvSpPr>
          <p:cNvPr id="6" name="5 Marcador de número de diapositiva"/>
          <p:cNvSpPr>
            <a:spLocks noGrp="1"/>
          </p:cNvSpPr>
          <p:nvPr>
            <p:ph type="sldNum" sz="quarter" idx="12"/>
          </p:nvPr>
        </p:nvSpPr>
        <p:spPr/>
        <p:txBody>
          <a:bodyPr/>
          <a:lstStyle/>
          <a:p>
            <a:fld id="{FA8D24CB-2802-45F5-B69A-D8BB5133C2A6}" type="slidenum">
              <a:rPr lang="es-GT" smtClean="0"/>
              <a:t>‹Nº›</a:t>
            </a:fld>
            <a:endParaRPr lang="es-GT"/>
          </a:p>
        </p:txBody>
      </p:sp>
    </p:spTree>
    <p:extLst>
      <p:ext uri="{BB962C8B-B14F-4D97-AF65-F5344CB8AC3E}">
        <p14:creationId xmlns:p14="http://schemas.microsoft.com/office/powerpoint/2010/main" val="1245166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GT"/>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fecha"/>
          <p:cNvSpPr>
            <a:spLocks noGrp="1"/>
          </p:cNvSpPr>
          <p:nvPr>
            <p:ph type="dt" sz="half" idx="10"/>
          </p:nvPr>
        </p:nvSpPr>
        <p:spPr/>
        <p:txBody>
          <a:bodyPr/>
          <a:lstStyle/>
          <a:p>
            <a:fld id="{AD11B0D0-1F10-4557-A039-4FBAC13C8F38}" type="datetimeFigureOut">
              <a:rPr lang="es-GT" smtClean="0"/>
              <a:t>12/12/2014</a:t>
            </a:fld>
            <a:endParaRPr lang="es-GT"/>
          </a:p>
        </p:txBody>
      </p:sp>
      <p:sp>
        <p:nvSpPr>
          <p:cNvPr id="5" name="4 Marcador de pie de página"/>
          <p:cNvSpPr>
            <a:spLocks noGrp="1"/>
          </p:cNvSpPr>
          <p:nvPr>
            <p:ph type="ftr" sz="quarter" idx="11"/>
          </p:nvPr>
        </p:nvSpPr>
        <p:spPr/>
        <p:txBody>
          <a:bodyPr/>
          <a:lstStyle/>
          <a:p>
            <a:endParaRPr lang="es-GT"/>
          </a:p>
        </p:txBody>
      </p:sp>
      <p:sp>
        <p:nvSpPr>
          <p:cNvPr id="6" name="5 Marcador de número de diapositiva"/>
          <p:cNvSpPr>
            <a:spLocks noGrp="1"/>
          </p:cNvSpPr>
          <p:nvPr>
            <p:ph type="sldNum" sz="quarter" idx="12"/>
          </p:nvPr>
        </p:nvSpPr>
        <p:spPr/>
        <p:txBody>
          <a:bodyPr/>
          <a:lstStyle/>
          <a:p>
            <a:fld id="{FA8D24CB-2802-45F5-B69A-D8BB5133C2A6}" type="slidenum">
              <a:rPr lang="es-GT" smtClean="0"/>
              <a:t>‹Nº›</a:t>
            </a:fld>
            <a:endParaRPr lang="es-GT"/>
          </a:p>
        </p:txBody>
      </p:sp>
    </p:spTree>
    <p:extLst>
      <p:ext uri="{BB962C8B-B14F-4D97-AF65-F5344CB8AC3E}">
        <p14:creationId xmlns:p14="http://schemas.microsoft.com/office/powerpoint/2010/main" val="1815034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GT"/>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fecha"/>
          <p:cNvSpPr>
            <a:spLocks noGrp="1"/>
          </p:cNvSpPr>
          <p:nvPr>
            <p:ph type="dt" sz="half" idx="10"/>
          </p:nvPr>
        </p:nvSpPr>
        <p:spPr/>
        <p:txBody>
          <a:bodyPr/>
          <a:lstStyle/>
          <a:p>
            <a:fld id="{AD11B0D0-1F10-4557-A039-4FBAC13C8F38}" type="datetimeFigureOut">
              <a:rPr lang="es-GT" smtClean="0"/>
              <a:t>12/12/2014</a:t>
            </a:fld>
            <a:endParaRPr lang="es-GT"/>
          </a:p>
        </p:txBody>
      </p:sp>
      <p:sp>
        <p:nvSpPr>
          <p:cNvPr id="5" name="4 Marcador de pie de página"/>
          <p:cNvSpPr>
            <a:spLocks noGrp="1"/>
          </p:cNvSpPr>
          <p:nvPr>
            <p:ph type="ftr" sz="quarter" idx="11"/>
          </p:nvPr>
        </p:nvSpPr>
        <p:spPr/>
        <p:txBody>
          <a:bodyPr/>
          <a:lstStyle/>
          <a:p>
            <a:endParaRPr lang="es-GT"/>
          </a:p>
        </p:txBody>
      </p:sp>
      <p:sp>
        <p:nvSpPr>
          <p:cNvPr id="6" name="5 Marcador de número de diapositiva"/>
          <p:cNvSpPr>
            <a:spLocks noGrp="1"/>
          </p:cNvSpPr>
          <p:nvPr>
            <p:ph type="sldNum" sz="quarter" idx="12"/>
          </p:nvPr>
        </p:nvSpPr>
        <p:spPr/>
        <p:txBody>
          <a:bodyPr/>
          <a:lstStyle/>
          <a:p>
            <a:fld id="{FA8D24CB-2802-45F5-B69A-D8BB5133C2A6}" type="slidenum">
              <a:rPr lang="es-GT" smtClean="0"/>
              <a:t>‹Nº›</a:t>
            </a:fld>
            <a:endParaRPr lang="es-GT"/>
          </a:p>
        </p:txBody>
      </p:sp>
    </p:spTree>
    <p:extLst>
      <p:ext uri="{BB962C8B-B14F-4D97-AF65-F5344CB8AC3E}">
        <p14:creationId xmlns:p14="http://schemas.microsoft.com/office/powerpoint/2010/main" val="1869499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GT"/>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fecha"/>
          <p:cNvSpPr>
            <a:spLocks noGrp="1"/>
          </p:cNvSpPr>
          <p:nvPr>
            <p:ph type="dt" sz="half" idx="10"/>
          </p:nvPr>
        </p:nvSpPr>
        <p:spPr/>
        <p:txBody>
          <a:bodyPr/>
          <a:lstStyle/>
          <a:p>
            <a:fld id="{AD11B0D0-1F10-4557-A039-4FBAC13C8F38}" type="datetimeFigureOut">
              <a:rPr lang="es-GT" smtClean="0"/>
              <a:t>12/12/2014</a:t>
            </a:fld>
            <a:endParaRPr lang="es-GT"/>
          </a:p>
        </p:txBody>
      </p:sp>
      <p:sp>
        <p:nvSpPr>
          <p:cNvPr id="5" name="4 Marcador de pie de página"/>
          <p:cNvSpPr>
            <a:spLocks noGrp="1"/>
          </p:cNvSpPr>
          <p:nvPr>
            <p:ph type="ftr" sz="quarter" idx="11"/>
          </p:nvPr>
        </p:nvSpPr>
        <p:spPr/>
        <p:txBody>
          <a:bodyPr/>
          <a:lstStyle/>
          <a:p>
            <a:endParaRPr lang="es-GT"/>
          </a:p>
        </p:txBody>
      </p:sp>
      <p:sp>
        <p:nvSpPr>
          <p:cNvPr id="6" name="5 Marcador de número de diapositiva"/>
          <p:cNvSpPr>
            <a:spLocks noGrp="1"/>
          </p:cNvSpPr>
          <p:nvPr>
            <p:ph type="sldNum" sz="quarter" idx="12"/>
          </p:nvPr>
        </p:nvSpPr>
        <p:spPr/>
        <p:txBody>
          <a:bodyPr/>
          <a:lstStyle/>
          <a:p>
            <a:fld id="{FA8D24CB-2802-45F5-B69A-D8BB5133C2A6}" type="slidenum">
              <a:rPr lang="es-GT" smtClean="0"/>
              <a:t>‹Nº›</a:t>
            </a:fld>
            <a:endParaRPr lang="es-GT"/>
          </a:p>
        </p:txBody>
      </p:sp>
    </p:spTree>
    <p:extLst>
      <p:ext uri="{BB962C8B-B14F-4D97-AF65-F5344CB8AC3E}">
        <p14:creationId xmlns:p14="http://schemas.microsoft.com/office/powerpoint/2010/main" val="1133856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GT"/>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D11B0D0-1F10-4557-A039-4FBAC13C8F38}" type="datetimeFigureOut">
              <a:rPr lang="es-GT" smtClean="0"/>
              <a:t>12/12/2014</a:t>
            </a:fld>
            <a:endParaRPr lang="es-GT"/>
          </a:p>
        </p:txBody>
      </p:sp>
      <p:sp>
        <p:nvSpPr>
          <p:cNvPr id="5" name="4 Marcador de pie de página"/>
          <p:cNvSpPr>
            <a:spLocks noGrp="1"/>
          </p:cNvSpPr>
          <p:nvPr>
            <p:ph type="ftr" sz="quarter" idx="11"/>
          </p:nvPr>
        </p:nvSpPr>
        <p:spPr/>
        <p:txBody>
          <a:bodyPr/>
          <a:lstStyle/>
          <a:p>
            <a:endParaRPr lang="es-GT"/>
          </a:p>
        </p:txBody>
      </p:sp>
      <p:sp>
        <p:nvSpPr>
          <p:cNvPr id="6" name="5 Marcador de número de diapositiva"/>
          <p:cNvSpPr>
            <a:spLocks noGrp="1"/>
          </p:cNvSpPr>
          <p:nvPr>
            <p:ph type="sldNum" sz="quarter" idx="12"/>
          </p:nvPr>
        </p:nvSpPr>
        <p:spPr/>
        <p:txBody>
          <a:bodyPr/>
          <a:lstStyle/>
          <a:p>
            <a:fld id="{FA8D24CB-2802-45F5-B69A-D8BB5133C2A6}" type="slidenum">
              <a:rPr lang="es-GT" smtClean="0"/>
              <a:t>‹Nº›</a:t>
            </a:fld>
            <a:endParaRPr lang="es-GT"/>
          </a:p>
        </p:txBody>
      </p:sp>
    </p:spTree>
    <p:extLst>
      <p:ext uri="{BB962C8B-B14F-4D97-AF65-F5344CB8AC3E}">
        <p14:creationId xmlns:p14="http://schemas.microsoft.com/office/powerpoint/2010/main" val="3701557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GT"/>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4 Marcador de fecha"/>
          <p:cNvSpPr>
            <a:spLocks noGrp="1"/>
          </p:cNvSpPr>
          <p:nvPr>
            <p:ph type="dt" sz="half" idx="10"/>
          </p:nvPr>
        </p:nvSpPr>
        <p:spPr/>
        <p:txBody>
          <a:bodyPr/>
          <a:lstStyle/>
          <a:p>
            <a:fld id="{AD11B0D0-1F10-4557-A039-4FBAC13C8F38}" type="datetimeFigureOut">
              <a:rPr lang="es-GT" smtClean="0"/>
              <a:t>12/12/2014</a:t>
            </a:fld>
            <a:endParaRPr lang="es-GT"/>
          </a:p>
        </p:txBody>
      </p:sp>
      <p:sp>
        <p:nvSpPr>
          <p:cNvPr id="6" name="5 Marcador de pie de página"/>
          <p:cNvSpPr>
            <a:spLocks noGrp="1"/>
          </p:cNvSpPr>
          <p:nvPr>
            <p:ph type="ftr" sz="quarter" idx="11"/>
          </p:nvPr>
        </p:nvSpPr>
        <p:spPr/>
        <p:txBody>
          <a:bodyPr/>
          <a:lstStyle/>
          <a:p>
            <a:endParaRPr lang="es-GT"/>
          </a:p>
        </p:txBody>
      </p:sp>
      <p:sp>
        <p:nvSpPr>
          <p:cNvPr id="7" name="6 Marcador de número de diapositiva"/>
          <p:cNvSpPr>
            <a:spLocks noGrp="1"/>
          </p:cNvSpPr>
          <p:nvPr>
            <p:ph type="sldNum" sz="quarter" idx="12"/>
          </p:nvPr>
        </p:nvSpPr>
        <p:spPr/>
        <p:txBody>
          <a:bodyPr/>
          <a:lstStyle/>
          <a:p>
            <a:fld id="{FA8D24CB-2802-45F5-B69A-D8BB5133C2A6}" type="slidenum">
              <a:rPr lang="es-GT" smtClean="0"/>
              <a:t>‹Nº›</a:t>
            </a:fld>
            <a:endParaRPr lang="es-GT"/>
          </a:p>
        </p:txBody>
      </p:sp>
    </p:spTree>
    <p:extLst>
      <p:ext uri="{BB962C8B-B14F-4D97-AF65-F5344CB8AC3E}">
        <p14:creationId xmlns:p14="http://schemas.microsoft.com/office/powerpoint/2010/main" val="2231073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GT"/>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7" name="6 Marcador de fecha"/>
          <p:cNvSpPr>
            <a:spLocks noGrp="1"/>
          </p:cNvSpPr>
          <p:nvPr>
            <p:ph type="dt" sz="half" idx="10"/>
          </p:nvPr>
        </p:nvSpPr>
        <p:spPr/>
        <p:txBody>
          <a:bodyPr/>
          <a:lstStyle/>
          <a:p>
            <a:fld id="{AD11B0D0-1F10-4557-A039-4FBAC13C8F38}" type="datetimeFigureOut">
              <a:rPr lang="es-GT" smtClean="0"/>
              <a:t>12/12/2014</a:t>
            </a:fld>
            <a:endParaRPr lang="es-GT"/>
          </a:p>
        </p:txBody>
      </p:sp>
      <p:sp>
        <p:nvSpPr>
          <p:cNvPr id="8" name="7 Marcador de pie de página"/>
          <p:cNvSpPr>
            <a:spLocks noGrp="1"/>
          </p:cNvSpPr>
          <p:nvPr>
            <p:ph type="ftr" sz="quarter" idx="11"/>
          </p:nvPr>
        </p:nvSpPr>
        <p:spPr/>
        <p:txBody>
          <a:bodyPr/>
          <a:lstStyle/>
          <a:p>
            <a:endParaRPr lang="es-GT"/>
          </a:p>
        </p:txBody>
      </p:sp>
      <p:sp>
        <p:nvSpPr>
          <p:cNvPr id="9" name="8 Marcador de número de diapositiva"/>
          <p:cNvSpPr>
            <a:spLocks noGrp="1"/>
          </p:cNvSpPr>
          <p:nvPr>
            <p:ph type="sldNum" sz="quarter" idx="12"/>
          </p:nvPr>
        </p:nvSpPr>
        <p:spPr/>
        <p:txBody>
          <a:bodyPr/>
          <a:lstStyle/>
          <a:p>
            <a:fld id="{FA8D24CB-2802-45F5-B69A-D8BB5133C2A6}" type="slidenum">
              <a:rPr lang="es-GT" smtClean="0"/>
              <a:t>‹Nº›</a:t>
            </a:fld>
            <a:endParaRPr lang="es-GT"/>
          </a:p>
        </p:txBody>
      </p:sp>
    </p:spTree>
    <p:extLst>
      <p:ext uri="{BB962C8B-B14F-4D97-AF65-F5344CB8AC3E}">
        <p14:creationId xmlns:p14="http://schemas.microsoft.com/office/powerpoint/2010/main" val="3122114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GT"/>
          </a:p>
        </p:txBody>
      </p:sp>
      <p:sp>
        <p:nvSpPr>
          <p:cNvPr id="3" name="2 Marcador de fecha"/>
          <p:cNvSpPr>
            <a:spLocks noGrp="1"/>
          </p:cNvSpPr>
          <p:nvPr>
            <p:ph type="dt" sz="half" idx="10"/>
          </p:nvPr>
        </p:nvSpPr>
        <p:spPr/>
        <p:txBody>
          <a:bodyPr/>
          <a:lstStyle/>
          <a:p>
            <a:fld id="{AD11B0D0-1F10-4557-A039-4FBAC13C8F38}" type="datetimeFigureOut">
              <a:rPr lang="es-GT" smtClean="0"/>
              <a:t>12/12/2014</a:t>
            </a:fld>
            <a:endParaRPr lang="es-GT"/>
          </a:p>
        </p:txBody>
      </p:sp>
      <p:sp>
        <p:nvSpPr>
          <p:cNvPr id="4" name="3 Marcador de pie de página"/>
          <p:cNvSpPr>
            <a:spLocks noGrp="1"/>
          </p:cNvSpPr>
          <p:nvPr>
            <p:ph type="ftr" sz="quarter" idx="11"/>
          </p:nvPr>
        </p:nvSpPr>
        <p:spPr/>
        <p:txBody>
          <a:bodyPr/>
          <a:lstStyle/>
          <a:p>
            <a:endParaRPr lang="es-GT"/>
          </a:p>
        </p:txBody>
      </p:sp>
      <p:sp>
        <p:nvSpPr>
          <p:cNvPr id="5" name="4 Marcador de número de diapositiva"/>
          <p:cNvSpPr>
            <a:spLocks noGrp="1"/>
          </p:cNvSpPr>
          <p:nvPr>
            <p:ph type="sldNum" sz="quarter" idx="12"/>
          </p:nvPr>
        </p:nvSpPr>
        <p:spPr/>
        <p:txBody>
          <a:bodyPr/>
          <a:lstStyle/>
          <a:p>
            <a:fld id="{FA8D24CB-2802-45F5-B69A-D8BB5133C2A6}" type="slidenum">
              <a:rPr lang="es-GT" smtClean="0"/>
              <a:t>‹Nº›</a:t>
            </a:fld>
            <a:endParaRPr lang="es-GT"/>
          </a:p>
        </p:txBody>
      </p:sp>
    </p:spTree>
    <p:extLst>
      <p:ext uri="{BB962C8B-B14F-4D97-AF65-F5344CB8AC3E}">
        <p14:creationId xmlns:p14="http://schemas.microsoft.com/office/powerpoint/2010/main" val="3152608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D11B0D0-1F10-4557-A039-4FBAC13C8F38}" type="datetimeFigureOut">
              <a:rPr lang="es-GT" smtClean="0"/>
              <a:t>12/12/2014</a:t>
            </a:fld>
            <a:endParaRPr lang="es-GT"/>
          </a:p>
        </p:txBody>
      </p:sp>
      <p:sp>
        <p:nvSpPr>
          <p:cNvPr id="3" name="2 Marcador de pie de página"/>
          <p:cNvSpPr>
            <a:spLocks noGrp="1"/>
          </p:cNvSpPr>
          <p:nvPr>
            <p:ph type="ftr" sz="quarter" idx="11"/>
          </p:nvPr>
        </p:nvSpPr>
        <p:spPr/>
        <p:txBody>
          <a:bodyPr/>
          <a:lstStyle/>
          <a:p>
            <a:endParaRPr lang="es-GT"/>
          </a:p>
        </p:txBody>
      </p:sp>
      <p:sp>
        <p:nvSpPr>
          <p:cNvPr id="4" name="3 Marcador de número de diapositiva"/>
          <p:cNvSpPr>
            <a:spLocks noGrp="1"/>
          </p:cNvSpPr>
          <p:nvPr>
            <p:ph type="sldNum" sz="quarter" idx="12"/>
          </p:nvPr>
        </p:nvSpPr>
        <p:spPr/>
        <p:txBody>
          <a:bodyPr/>
          <a:lstStyle/>
          <a:p>
            <a:fld id="{FA8D24CB-2802-45F5-B69A-D8BB5133C2A6}" type="slidenum">
              <a:rPr lang="es-GT" smtClean="0"/>
              <a:t>‹Nº›</a:t>
            </a:fld>
            <a:endParaRPr lang="es-GT"/>
          </a:p>
        </p:txBody>
      </p:sp>
    </p:spTree>
    <p:extLst>
      <p:ext uri="{BB962C8B-B14F-4D97-AF65-F5344CB8AC3E}">
        <p14:creationId xmlns:p14="http://schemas.microsoft.com/office/powerpoint/2010/main" val="1835494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GT"/>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D11B0D0-1F10-4557-A039-4FBAC13C8F38}" type="datetimeFigureOut">
              <a:rPr lang="es-GT" smtClean="0"/>
              <a:t>12/12/2014</a:t>
            </a:fld>
            <a:endParaRPr lang="es-GT"/>
          </a:p>
        </p:txBody>
      </p:sp>
      <p:sp>
        <p:nvSpPr>
          <p:cNvPr id="6" name="5 Marcador de pie de página"/>
          <p:cNvSpPr>
            <a:spLocks noGrp="1"/>
          </p:cNvSpPr>
          <p:nvPr>
            <p:ph type="ftr" sz="quarter" idx="11"/>
          </p:nvPr>
        </p:nvSpPr>
        <p:spPr/>
        <p:txBody>
          <a:bodyPr/>
          <a:lstStyle/>
          <a:p>
            <a:endParaRPr lang="es-GT"/>
          </a:p>
        </p:txBody>
      </p:sp>
      <p:sp>
        <p:nvSpPr>
          <p:cNvPr id="7" name="6 Marcador de número de diapositiva"/>
          <p:cNvSpPr>
            <a:spLocks noGrp="1"/>
          </p:cNvSpPr>
          <p:nvPr>
            <p:ph type="sldNum" sz="quarter" idx="12"/>
          </p:nvPr>
        </p:nvSpPr>
        <p:spPr/>
        <p:txBody>
          <a:bodyPr/>
          <a:lstStyle/>
          <a:p>
            <a:fld id="{FA8D24CB-2802-45F5-B69A-D8BB5133C2A6}" type="slidenum">
              <a:rPr lang="es-GT" smtClean="0"/>
              <a:t>‹Nº›</a:t>
            </a:fld>
            <a:endParaRPr lang="es-GT"/>
          </a:p>
        </p:txBody>
      </p:sp>
    </p:spTree>
    <p:extLst>
      <p:ext uri="{BB962C8B-B14F-4D97-AF65-F5344CB8AC3E}">
        <p14:creationId xmlns:p14="http://schemas.microsoft.com/office/powerpoint/2010/main" val="2172882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GT"/>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D11B0D0-1F10-4557-A039-4FBAC13C8F38}" type="datetimeFigureOut">
              <a:rPr lang="es-GT" smtClean="0"/>
              <a:t>12/12/2014</a:t>
            </a:fld>
            <a:endParaRPr lang="es-GT"/>
          </a:p>
        </p:txBody>
      </p:sp>
      <p:sp>
        <p:nvSpPr>
          <p:cNvPr id="6" name="5 Marcador de pie de página"/>
          <p:cNvSpPr>
            <a:spLocks noGrp="1"/>
          </p:cNvSpPr>
          <p:nvPr>
            <p:ph type="ftr" sz="quarter" idx="11"/>
          </p:nvPr>
        </p:nvSpPr>
        <p:spPr/>
        <p:txBody>
          <a:bodyPr/>
          <a:lstStyle/>
          <a:p>
            <a:endParaRPr lang="es-GT"/>
          </a:p>
        </p:txBody>
      </p:sp>
      <p:sp>
        <p:nvSpPr>
          <p:cNvPr id="7" name="6 Marcador de número de diapositiva"/>
          <p:cNvSpPr>
            <a:spLocks noGrp="1"/>
          </p:cNvSpPr>
          <p:nvPr>
            <p:ph type="sldNum" sz="quarter" idx="12"/>
          </p:nvPr>
        </p:nvSpPr>
        <p:spPr/>
        <p:txBody>
          <a:bodyPr/>
          <a:lstStyle/>
          <a:p>
            <a:fld id="{FA8D24CB-2802-45F5-B69A-D8BB5133C2A6}" type="slidenum">
              <a:rPr lang="es-GT" smtClean="0"/>
              <a:t>‹Nº›</a:t>
            </a:fld>
            <a:endParaRPr lang="es-GT"/>
          </a:p>
        </p:txBody>
      </p:sp>
    </p:spTree>
    <p:extLst>
      <p:ext uri="{BB962C8B-B14F-4D97-AF65-F5344CB8AC3E}">
        <p14:creationId xmlns:p14="http://schemas.microsoft.com/office/powerpoint/2010/main" val="2821364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GT"/>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11B0D0-1F10-4557-A039-4FBAC13C8F38}" type="datetimeFigureOut">
              <a:rPr lang="es-GT" smtClean="0"/>
              <a:t>12/12/2014</a:t>
            </a:fld>
            <a:endParaRPr lang="es-GT"/>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D24CB-2802-45F5-B69A-D8BB5133C2A6}" type="slidenum">
              <a:rPr lang="es-GT" smtClean="0"/>
              <a:t>‹Nº›</a:t>
            </a:fld>
            <a:endParaRPr lang="es-GT"/>
          </a:p>
        </p:txBody>
      </p:sp>
    </p:spTree>
    <p:extLst>
      <p:ext uri="{BB962C8B-B14F-4D97-AF65-F5344CB8AC3E}">
        <p14:creationId xmlns:p14="http://schemas.microsoft.com/office/powerpoint/2010/main" val="2688097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pn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gif"/><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7000"/>
            <a:lum/>
          </a:blip>
          <a:srcRect/>
          <a:stretch>
            <a:fillRect t="-17000" b="-17000"/>
          </a:stretch>
        </a:blipFill>
        <a:effectLst/>
      </p:bgPr>
    </p:bg>
    <p:spTree>
      <p:nvGrpSpPr>
        <p:cNvPr id="1" name=""/>
        <p:cNvGrpSpPr/>
        <p:nvPr/>
      </p:nvGrpSpPr>
      <p:grpSpPr>
        <a:xfrm>
          <a:off x="0" y="0"/>
          <a:ext cx="0" cy="0"/>
          <a:chOff x="0" y="0"/>
          <a:chExt cx="0" cy="0"/>
        </a:xfrm>
      </p:grpSpPr>
      <p:sp>
        <p:nvSpPr>
          <p:cNvPr id="2" name="1 Título"/>
          <p:cNvSpPr>
            <a:spLocks noGrp="1"/>
          </p:cNvSpPr>
          <p:nvPr>
            <p:ph type="ctrTitle"/>
          </p:nvPr>
        </p:nvSpPr>
        <p:spPr>
          <a:xfrm>
            <a:off x="1790734" y="1700808"/>
            <a:ext cx="7383742" cy="1584176"/>
          </a:xfrm>
        </p:spPr>
        <p:txBody>
          <a:bodyPr>
            <a:noAutofit/>
          </a:bodyPr>
          <a:lstStyle/>
          <a:p>
            <a:r>
              <a:rPr lang="es-GT" sz="2800" dirty="0" smtClean="0">
                <a:latin typeface="Maiandra GD" panose="020E0502030308020204" pitchFamily="34" charset="0"/>
              </a:rPr>
              <a:t/>
            </a:r>
            <a:br>
              <a:rPr lang="es-GT" sz="2800" dirty="0" smtClean="0">
                <a:latin typeface="Maiandra GD" panose="020E0502030308020204" pitchFamily="34" charset="0"/>
              </a:rPr>
            </a:br>
            <a:r>
              <a:rPr lang="es-GT" sz="2800" dirty="0" smtClean="0">
                <a:latin typeface="Maiandra GD" panose="020E0502030308020204" pitchFamily="34" charset="0"/>
              </a:rPr>
              <a:t/>
            </a:r>
            <a:br>
              <a:rPr lang="es-GT" sz="2800" dirty="0" smtClean="0">
                <a:latin typeface="Maiandra GD" panose="020E0502030308020204" pitchFamily="34" charset="0"/>
              </a:rPr>
            </a:br>
            <a:r>
              <a:rPr lang="es-GT" sz="2000" dirty="0" smtClean="0">
                <a:solidFill>
                  <a:schemeClr val="tx2">
                    <a:lumMod val="50000"/>
                  </a:schemeClr>
                </a:solidFill>
              </a:rPr>
              <a:t>El </a:t>
            </a:r>
            <a:r>
              <a:rPr lang="es-GT" sz="2200" dirty="0" smtClean="0">
                <a:solidFill>
                  <a:schemeClr val="tx2">
                    <a:lumMod val="50000"/>
                  </a:schemeClr>
                </a:solidFill>
              </a:rPr>
              <a:t>Grupo de Ciencia del Clima </a:t>
            </a:r>
            <a:r>
              <a:rPr lang="es-GT" sz="2000" dirty="0" smtClean="0">
                <a:solidFill>
                  <a:schemeClr val="tx2">
                    <a:lumMod val="50000"/>
                  </a:schemeClr>
                </a:solidFill>
              </a:rPr>
              <a:t>del </a:t>
            </a:r>
            <a:br>
              <a:rPr lang="es-GT" sz="2000" dirty="0" smtClean="0">
                <a:solidFill>
                  <a:schemeClr val="tx2">
                    <a:lumMod val="50000"/>
                  </a:schemeClr>
                </a:solidFill>
              </a:rPr>
            </a:br>
            <a:r>
              <a:rPr lang="es-GT" sz="2100" dirty="0" smtClean="0">
                <a:solidFill>
                  <a:schemeClr val="tx2">
                    <a:lumMod val="50000"/>
                  </a:schemeClr>
                </a:solidFill>
              </a:rPr>
              <a:t>Sistema Guatemalteco de Ciencias del Cambio Climático</a:t>
            </a:r>
            <a:r>
              <a:rPr lang="es-GT" sz="2000" dirty="0" smtClean="0">
                <a:solidFill>
                  <a:schemeClr val="tx2">
                    <a:lumMod val="50000"/>
                  </a:schemeClr>
                </a:solidFill>
              </a:rPr>
              <a:t> lo invita a la conferencia sobre </a:t>
            </a:r>
            <a:r>
              <a:rPr lang="es-GT" sz="2100" b="1" i="1" dirty="0" smtClean="0">
                <a:solidFill>
                  <a:schemeClr val="tx2">
                    <a:lumMod val="50000"/>
                  </a:schemeClr>
                </a:solidFill>
              </a:rPr>
              <a:t>“Global </a:t>
            </a:r>
            <a:r>
              <a:rPr lang="es-GT" sz="2100" b="1" i="1" dirty="0" err="1" smtClean="0">
                <a:solidFill>
                  <a:schemeClr val="tx2">
                    <a:lumMod val="50000"/>
                  </a:schemeClr>
                </a:solidFill>
              </a:rPr>
              <a:t>Warming</a:t>
            </a:r>
            <a:r>
              <a:rPr lang="es-GT" sz="2100" b="1" i="1" dirty="0" smtClean="0">
                <a:solidFill>
                  <a:schemeClr val="tx2">
                    <a:lumMod val="50000"/>
                  </a:schemeClr>
                </a:solidFill>
              </a:rPr>
              <a:t>: </a:t>
            </a:r>
            <a:r>
              <a:rPr lang="es-GT" sz="2100" b="1" i="1" dirty="0" err="1" smtClean="0">
                <a:solidFill>
                  <a:schemeClr val="tx2">
                    <a:lumMod val="50000"/>
                  </a:schemeClr>
                </a:solidFill>
              </a:rPr>
              <a:t>Past</a:t>
            </a:r>
            <a:r>
              <a:rPr lang="es-GT" sz="2100" b="1" i="1" dirty="0" smtClean="0">
                <a:solidFill>
                  <a:schemeClr val="tx2">
                    <a:lumMod val="50000"/>
                  </a:schemeClr>
                </a:solidFill>
              </a:rPr>
              <a:t>, </a:t>
            </a:r>
            <a:r>
              <a:rPr lang="es-GT" sz="2100" b="1" i="1" dirty="0" err="1" smtClean="0">
                <a:solidFill>
                  <a:schemeClr val="tx2">
                    <a:lumMod val="50000"/>
                  </a:schemeClr>
                </a:solidFill>
              </a:rPr>
              <a:t>Present</a:t>
            </a:r>
            <a:r>
              <a:rPr lang="es-GT" sz="2100" b="1" i="1" dirty="0" smtClean="0">
                <a:solidFill>
                  <a:schemeClr val="tx2">
                    <a:lumMod val="50000"/>
                  </a:schemeClr>
                </a:solidFill>
              </a:rPr>
              <a:t> and </a:t>
            </a:r>
            <a:r>
              <a:rPr lang="es-GT" sz="2100" b="1" i="1" dirty="0" err="1" smtClean="0">
                <a:solidFill>
                  <a:schemeClr val="tx2">
                    <a:lumMod val="50000"/>
                  </a:schemeClr>
                </a:solidFill>
              </a:rPr>
              <a:t>Future</a:t>
            </a:r>
            <a:r>
              <a:rPr lang="es-GT" sz="2100" b="1" i="1" dirty="0" smtClean="0">
                <a:solidFill>
                  <a:schemeClr val="tx2">
                    <a:lumMod val="50000"/>
                  </a:schemeClr>
                </a:solidFill>
              </a:rPr>
              <a:t>”</a:t>
            </a:r>
            <a:r>
              <a:rPr lang="es-GT" sz="2100" dirty="0" smtClean="0">
                <a:solidFill>
                  <a:schemeClr val="tx2">
                    <a:lumMod val="50000"/>
                  </a:schemeClr>
                </a:solidFill>
              </a:rPr>
              <a:t>,</a:t>
            </a:r>
            <a:r>
              <a:rPr lang="es-GT" sz="2000" dirty="0" smtClean="0">
                <a:solidFill>
                  <a:schemeClr val="tx2">
                    <a:lumMod val="50000"/>
                  </a:schemeClr>
                </a:solidFill>
              </a:rPr>
              <a:t/>
            </a:r>
            <a:br>
              <a:rPr lang="es-GT" sz="2000" dirty="0" smtClean="0">
                <a:solidFill>
                  <a:schemeClr val="tx2">
                    <a:lumMod val="50000"/>
                  </a:schemeClr>
                </a:solidFill>
              </a:rPr>
            </a:br>
            <a:r>
              <a:rPr lang="es-GT" sz="2000" dirty="0" smtClean="0">
                <a:solidFill>
                  <a:schemeClr val="tx2">
                    <a:lumMod val="50000"/>
                  </a:schemeClr>
                </a:solidFill>
              </a:rPr>
              <a:t>a ser impartida por el</a:t>
            </a:r>
            <a:r>
              <a:rPr lang="es-GT" sz="2000" dirty="0">
                <a:solidFill>
                  <a:schemeClr val="tx2">
                    <a:lumMod val="50000"/>
                  </a:schemeClr>
                </a:solidFill>
              </a:rPr>
              <a:t> </a:t>
            </a:r>
            <a:r>
              <a:rPr lang="es-GT" sz="2100" b="1" dirty="0" smtClean="0">
                <a:solidFill>
                  <a:schemeClr val="tx2">
                    <a:lumMod val="50000"/>
                  </a:schemeClr>
                </a:solidFill>
              </a:rPr>
              <a:t>Dr. Vittorio Canuto</a:t>
            </a:r>
            <a:r>
              <a:rPr lang="es-GT" sz="2000" dirty="0" smtClean="0">
                <a:solidFill>
                  <a:schemeClr val="tx2">
                    <a:lumMod val="50000"/>
                  </a:schemeClr>
                </a:solidFill>
              </a:rPr>
              <a:t>, del </a:t>
            </a:r>
            <a:br>
              <a:rPr lang="es-GT" sz="2000" dirty="0" smtClean="0">
                <a:solidFill>
                  <a:schemeClr val="tx2">
                    <a:lumMod val="50000"/>
                  </a:schemeClr>
                </a:solidFill>
              </a:rPr>
            </a:br>
            <a:r>
              <a:rPr lang="es-GT" sz="2000" dirty="0" err="1" smtClean="0">
                <a:solidFill>
                  <a:schemeClr val="tx2">
                    <a:lumMod val="50000"/>
                  </a:schemeClr>
                </a:solidFill>
              </a:rPr>
              <a:t>Goddard</a:t>
            </a:r>
            <a:r>
              <a:rPr lang="es-GT" sz="2000" dirty="0" smtClean="0">
                <a:solidFill>
                  <a:schemeClr val="tx2">
                    <a:lumMod val="50000"/>
                  </a:schemeClr>
                </a:solidFill>
              </a:rPr>
              <a:t> </a:t>
            </a:r>
            <a:r>
              <a:rPr lang="es-GT" sz="2000" dirty="0" err="1" smtClean="0">
                <a:solidFill>
                  <a:schemeClr val="tx2">
                    <a:lumMod val="50000"/>
                  </a:schemeClr>
                </a:solidFill>
              </a:rPr>
              <a:t>Institute</a:t>
            </a:r>
            <a:r>
              <a:rPr lang="es-GT" sz="2000" dirty="0" smtClean="0">
                <a:solidFill>
                  <a:schemeClr val="tx2">
                    <a:lumMod val="50000"/>
                  </a:schemeClr>
                </a:solidFill>
              </a:rPr>
              <a:t> </a:t>
            </a:r>
            <a:r>
              <a:rPr lang="es-GT" sz="2000" dirty="0" err="1" smtClean="0">
                <a:solidFill>
                  <a:schemeClr val="tx2">
                    <a:lumMod val="50000"/>
                  </a:schemeClr>
                </a:solidFill>
              </a:rPr>
              <a:t>for</a:t>
            </a:r>
            <a:r>
              <a:rPr lang="es-GT" sz="2000" dirty="0" smtClean="0">
                <a:solidFill>
                  <a:schemeClr val="tx2">
                    <a:lumMod val="50000"/>
                  </a:schemeClr>
                </a:solidFill>
              </a:rPr>
              <a:t> </a:t>
            </a:r>
            <a:r>
              <a:rPr lang="es-GT" sz="2000" dirty="0" err="1" smtClean="0">
                <a:solidFill>
                  <a:schemeClr val="tx2">
                    <a:lumMod val="50000"/>
                  </a:schemeClr>
                </a:solidFill>
              </a:rPr>
              <a:t>Space</a:t>
            </a:r>
            <a:r>
              <a:rPr lang="es-GT" sz="2000" dirty="0" smtClean="0">
                <a:solidFill>
                  <a:schemeClr val="tx2">
                    <a:lumMod val="50000"/>
                  </a:schemeClr>
                </a:solidFill>
              </a:rPr>
              <a:t> </a:t>
            </a:r>
            <a:r>
              <a:rPr lang="es-GT" sz="2000" dirty="0" err="1" smtClean="0">
                <a:solidFill>
                  <a:schemeClr val="tx2">
                    <a:lumMod val="50000"/>
                  </a:schemeClr>
                </a:solidFill>
              </a:rPr>
              <a:t>Studies</a:t>
            </a:r>
            <a:r>
              <a:rPr lang="es-GT" sz="2000" dirty="0" smtClean="0">
                <a:solidFill>
                  <a:schemeClr val="tx2">
                    <a:lumMod val="50000"/>
                  </a:schemeClr>
                </a:solidFill>
              </a:rPr>
              <a:t> (GISS) de la NASA, </a:t>
            </a:r>
            <a:br>
              <a:rPr lang="es-GT" sz="2000" dirty="0" smtClean="0">
                <a:solidFill>
                  <a:schemeClr val="tx2">
                    <a:lumMod val="50000"/>
                  </a:schemeClr>
                </a:solidFill>
              </a:rPr>
            </a:br>
            <a:r>
              <a:rPr lang="es-GT" sz="2000" dirty="0" smtClean="0">
                <a:solidFill>
                  <a:schemeClr val="tx2">
                    <a:lumMod val="50000"/>
                  </a:schemeClr>
                </a:solidFill>
              </a:rPr>
              <a:t>en donde abordará </a:t>
            </a:r>
            <a:r>
              <a:rPr lang="es-GT" sz="2000" dirty="0">
                <a:solidFill>
                  <a:schemeClr val="tx2">
                    <a:lumMod val="50000"/>
                  </a:schemeClr>
                </a:solidFill>
              </a:rPr>
              <a:t>el origen del efecto invernadero, la física básica detrás del calentamiento global, la importancia del CO</a:t>
            </a:r>
            <a:r>
              <a:rPr lang="es-GT" sz="1500" dirty="0">
                <a:solidFill>
                  <a:schemeClr val="tx2">
                    <a:lumMod val="50000"/>
                  </a:schemeClr>
                </a:solidFill>
              </a:rPr>
              <a:t>2</a:t>
            </a:r>
            <a:r>
              <a:rPr lang="es-GT" sz="2000" dirty="0">
                <a:solidFill>
                  <a:schemeClr val="tx2">
                    <a:lumMod val="50000"/>
                  </a:schemeClr>
                </a:solidFill>
              </a:rPr>
              <a:t> atmosférico y el rol de los océanos en la absorción de este </a:t>
            </a:r>
            <a:r>
              <a:rPr lang="es-GT" sz="2000" dirty="0" smtClean="0">
                <a:solidFill>
                  <a:schemeClr val="tx2">
                    <a:lumMod val="50000"/>
                  </a:schemeClr>
                </a:solidFill>
              </a:rPr>
              <a:t>gas.</a:t>
            </a:r>
            <a:r>
              <a:rPr lang="es-GT" sz="2400" dirty="0"/>
              <a:t/>
            </a:r>
            <a:br>
              <a:rPr lang="es-GT" sz="2400" dirty="0"/>
            </a:br>
            <a:endParaRPr lang="es-GT" sz="2400" dirty="0">
              <a:solidFill>
                <a:schemeClr val="tx2">
                  <a:lumMod val="50000"/>
                </a:schemeClr>
              </a:solidFill>
            </a:endParaRPr>
          </a:p>
        </p:txBody>
      </p:sp>
      <p:sp>
        <p:nvSpPr>
          <p:cNvPr id="3" name="2 Subtítulo"/>
          <p:cNvSpPr>
            <a:spLocks noGrp="1"/>
          </p:cNvSpPr>
          <p:nvPr>
            <p:ph type="subTitle" idx="1"/>
          </p:nvPr>
        </p:nvSpPr>
        <p:spPr>
          <a:xfrm>
            <a:off x="2012706" y="4365104"/>
            <a:ext cx="6591741" cy="1752600"/>
          </a:xfrm>
        </p:spPr>
        <p:txBody>
          <a:bodyPr>
            <a:normAutofit/>
          </a:bodyPr>
          <a:lstStyle/>
          <a:p>
            <a:r>
              <a:rPr lang="es-GT" sz="1900" b="1" dirty="0" smtClean="0">
                <a:solidFill>
                  <a:schemeClr val="tx2">
                    <a:lumMod val="50000"/>
                  </a:schemeClr>
                </a:solidFill>
              </a:rPr>
              <a:t>Fecha: Lunes 12 de enero, 2015</a:t>
            </a:r>
          </a:p>
          <a:p>
            <a:r>
              <a:rPr lang="es-GT" sz="1900" b="1" dirty="0" smtClean="0">
                <a:solidFill>
                  <a:schemeClr val="tx2">
                    <a:lumMod val="50000"/>
                  </a:schemeClr>
                </a:solidFill>
              </a:rPr>
              <a:t>Hora: 2:00 pm</a:t>
            </a:r>
          </a:p>
          <a:p>
            <a:r>
              <a:rPr lang="es-GT" sz="1900" b="1" dirty="0" smtClean="0">
                <a:solidFill>
                  <a:schemeClr val="tx2">
                    <a:lumMod val="50000"/>
                  </a:schemeClr>
                </a:solidFill>
              </a:rPr>
              <a:t>Lugar: Auditorio de ASIES, 10ª. Calle 7-48, Zona 9, Ciudad de Guatemala</a:t>
            </a:r>
            <a:endParaRPr lang="es-GT" sz="1900" b="1" dirty="0">
              <a:solidFill>
                <a:schemeClr val="tx2">
                  <a:lumMod val="50000"/>
                </a:schemeClr>
              </a:solidFill>
            </a:endParaRPr>
          </a:p>
        </p:txBody>
      </p:sp>
      <p:pic>
        <p:nvPicPr>
          <p:cNvPr id="1026" name="Picture 2" descr="C:\Users\Borat\Desktop\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27" y="4287364"/>
            <a:ext cx="1743732" cy="116204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Borat\Desktop\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26" y="1441024"/>
            <a:ext cx="1747162" cy="1588329"/>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Borat\Desktop\clima2.jpe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3029354"/>
            <a:ext cx="1763688" cy="1258012"/>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Borat\Desktop\La-Tierra-Desde-El-Espacio.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989" y="-27384"/>
            <a:ext cx="1743269" cy="1468408"/>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C:\Users\Borat\Desktop\clima.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989" y="5449405"/>
            <a:ext cx="1743270" cy="1406788"/>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1 Grupo"/>
          <p:cNvGrpSpPr>
            <a:grpSpLocks/>
          </p:cNvGrpSpPr>
          <p:nvPr/>
        </p:nvGrpSpPr>
        <p:grpSpPr>
          <a:xfrm>
            <a:off x="3059832" y="134423"/>
            <a:ext cx="4719501" cy="817770"/>
            <a:chOff x="0" y="0"/>
            <a:chExt cx="6486525" cy="1123950"/>
          </a:xfrm>
        </p:grpSpPr>
        <p:pic>
          <p:nvPicPr>
            <p:cNvPr id="13" name="12 Imagen" descr="C:\Users\Borat\Desktop\UMG_LOGO.jpg"/>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171950" y="552450"/>
              <a:ext cx="504825" cy="561975"/>
            </a:xfrm>
            <a:prstGeom prst="rect">
              <a:avLst/>
            </a:prstGeom>
            <a:noFill/>
            <a:ln>
              <a:noFill/>
            </a:ln>
          </p:spPr>
        </p:pic>
        <p:pic>
          <p:nvPicPr>
            <p:cNvPr id="14" name="13 Imagen" descr="C:\Users\Borat\Desktop\logo Insivumeh.png"/>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143125" y="142875"/>
              <a:ext cx="1390650" cy="200025"/>
            </a:xfrm>
            <a:prstGeom prst="rect">
              <a:avLst/>
            </a:prstGeom>
            <a:noFill/>
            <a:ln>
              <a:noFill/>
            </a:ln>
          </p:spPr>
        </p:pic>
        <p:pic>
          <p:nvPicPr>
            <p:cNvPr id="15" name="14 Imagen" descr="C:\Users\Borat\Desktop\CEAB-UVG 2014\LOGOS\logo_marn.gif"/>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353050" y="104775"/>
              <a:ext cx="1085850" cy="371475"/>
            </a:xfrm>
            <a:prstGeom prst="rect">
              <a:avLst/>
            </a:prstGeom>
            <a:noFill/>
            <a:ln>
              <a:noFill/>
            </a:ln>
          </p:spPr>
        </p:pic>
        <p:pic>
          <p:nvPicPr>
            <p:cNvPr id="16" name="15 Imagen" descr="C:\Users\Borat\Desktop\CEAB-UVG 2014\LOGOS\Logo UVG- Colores.jpg"/>
            <p:cNvPicPr>
              <a:picLocks noChangeAspect="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52400" y="504825"/>
              <a:ext cx="419100" cy="619125"/>
            </a:xfrm>
            <a:prstGeom prst="rect">
              <a:avLst/>
            </a:prstGeom>
            <a:noFill/>
            <a:ln>
              <a:noFill/>
            </a:ln>
          </p:spPr>
        </p:pic>
        <p:pic>
          <p:nvPicPr>
            <p:cNvPr id="17" name="16 Imagen" descr="C:\Users\Borat\Desktop\CEAB-UVG 2014\LOGOS\logo usac.jpg"/>
            <p:cNvPicPr>
              <a:picLocks noChangeAspect="1"/>
            </p:cNvPicPr>
            <p:nvPr/>
          </p:nvPicPr>
          <p:blipFill rotWithShape="1">
            <a:blip r:embed="rId12" cstate="print">
              <a:extLst>
                <a:ext uri="{28A0092B-C50C-407E-A947-70E740481C1C}">
                  <a14:useLocalDpi xmlns:a14="http://schemas.microsoft.com/office/drawing/2010/main" val="0"/>
                </a:ext>
              </a:extLst>
            </a:blip>
            <a:srcRect l="15319" t="21277" r="19149" b="12766"/>
            <a:stretch/>
          </p:blipFill>
          <p:spPr bwMode="auto">
            <a:xfrm>
              <a:off x="1059427" y="609600"/>
              <a:ext cx="959874" cy="386443"/>
            </a:xfrm>
            <a:prstGeom prst="rect">
              <a:avLst/>
            </a:prstGeom>
            <a:noFill/>
            <a:ln>
              <a:noFill/>
            </a:ln>
            <a:extLst/>
          </p:spPr>
        </p:pic>
        <p:pic>
          <p:nvPicPr>
            <p:cNvPr id="18" name="17 Imagen" descr="C:\Users\Borat\Desktop\CEAB-UVG 2014\LOGOS\logo galileo.jpg"/>
            <p:cNvPicPr>
              <a:picLocks noChangeAspect="1"/>
            </p:cNvPicPr>
            <p:nvPr/>
          </p:nvPicPr>
          <p:blipFill rotWithShape="1">
            <a:blip r:embed="rId13" cstate="print">
              <a:extLst>
                <a:ext uri="{28A0092B-C50C-407E-A947-70E740481C1C}">
                  <a14:useLocalDpi xmlns:a14="http://schemas.microsoft.com/office/drawing/2010/main" val="0"/>
                </a:ext>
              </a:extLst>
            </a:blip>
            <a:srcRect l="11148" r="10474"/>
            <a:stretch/>
          </p:blipFill>
          <p:spPr bwMode="auto">
            <a:xfrm>
              <a:off x="2466975" y="571500"/>
              <a:ext cx="1028700" cy="495300"/>
            </a:xfrm>
            <a:prstGeom prst="rect">
              <a:avLst/>
            </a:prstGeom>
            <a:noFill/>
            <a:ln>
              <a:noFill/>
            </a:ln>
            <a:extLst/>
          </p:spPr>
        </p:pic>
        <p:pic>
          <p:nvPicPr>
            <p:cNvPr id="19" name="18 Imagen" descr="C:\Users\Borat\Desktop\logo URL.jpg"/>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5372100" y="657225"/>
              <a:ext cx="1114425" cy="390525"/>
            </a:xfrm>
            <a:prstGeom prst="rect">
              <a:avLst/>
            </a:prstGeom>
            <a:noFill/>
            <a:ln>
              <a:noFill/>
            </a:ln>
          </p:spPr>
        </p:pic>
        <p:pic>
          <p:nvPicPr>
            <p:cNvPr id="20" name="19 Imagen" descr="C:\Users\Borat\Desktop\logo flacso.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343025" y="0"/>
              <a:ext cx="485775" cy="571500"/>
            </a:xfrm>
            <a:prstGeom prst="rect">
              <a:avLst/>
            </a:prstGeom>
            <a:noFill/>
            <a:ln>
              <a:noFill/>
            </a:ln>
          </p:spPr>
        </p:pic>
        <p:pic>
          <p:nvPicPr>
            <p:cNvPr id="21" name="20 Imagen" descr="C:\Users\Borat\Desktop\logo asies.jpg"/>
            <p:cNvPicPr>
              <a:picLocks noChangeAspect="1"/>
            </p:cNvPicPr>
            <p:nvPr/>
          </p:nvPicPr>
          <p:blipFill rotWithShape="1">
            <a:blip r:embed="rId16" cstate="print">
              <a:extLst>
                <a:ext uri="{28A0092B-C50C-407E-A947-70E740481C1C}">
                  <a14:useLocalDpi xmlns:a14="http://schemas.microsoft.com/office/drawing/2010/main" val="0"/>
                </a:ext>
              </a:extLst>
            </a:blip>
            <a:srcRect t="14375" b="28125"/>
            <a:stretch/>
          </p:blipFill>
          <p:spPr bwMode="auto">
            <a:xfrm>
              <a:off x="0" y="0"/>
              <a:ext cx="762000" cy="438150"/>
            </a:xfrm>
            <a:prstGeom prst="rect">
              <a:avLst/>
            </a:prstGeom>
            <a:noFill/>
            <a:ln>
              <a:noFill/>
            </a:ln>
            <a:extLst/>
          </p:spPr>
        </p:pic>
        <p:pic>
          <p:nvPicPr>
            <p:cNvPr id="22" name="21 Imagen" descr="C:\Users\Borat\Desktop\logo ICC.png"/>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3848100" y="57150"/>
              <a:ext cx="981075" cy="361950"/>
            </a:xfrm>
            <a:prstGeom prst="rect">
              <a:avLst/>
            </a:prstGeom>
            <a:noFill/>
            <a:ln>
              <a:noFill/>
            </a:ln>
          </p:spPr>
        </p:pic>
      </p:grpSp>
      <p:pic>
        <p:nvPicPr>
          <p:cNvPr id="1034" name="Picture 10" descr="C:\Users\Borat\Documents\CEAB-UVG 2014\LOGOS\LOGO-AZUL-GUATEMALA-ESP.jpg"/>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3922357" y="5974108"/>
            <a:ext cx="2521851" cy="839268"/>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2765845" y="6579194"/>
            <a:ext cx="1806155" cy="276999"/>
          </a:xfrm>
          <a:prstGeom prst="rect">
            <a:avLst/>
          </a:prstGeom>
          <a:noFill/>
        </p:spPr>
        <p:txBody>
          <a:bodyPr wrap="square" rtlCol="0">
            <a:spAutoFit/>
          </a:bodyPr>
          <a:lstStyle/>
          <a:p>
            <a:r>
              <a:rPr lang="es-GT" sz="1200" dirty="0" smtClean="0">
                <a:latin typeface="+mj-lt"/>
              </a:rPr>
              <a:t>Con el apoyo de:</a:t>
            </a:r>
            <a:endParaRPr lang="es-GT" sz="1200" dirty="0">
              <a:latin typeface="+mj-lt"/>
            </a:endParaRPr>
          </a:p>
        </p:txBody>
      </p:sp>
      <p:sp>
        <p:nvSpPr>
          <p:cNvPr id="7" name="6 Rectángulo"/>
          <p:cNvSpPr/>
          <p:nvPr/>
        </p:nvSpPr>
        <p:spPr>
          <a:xfrm>
            <a:off x="1763688" y="-27384"/>
            <a:ext cx="45719" cy="688538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GT"/>
          </a:p>
        </p:txBody>
      </p:sp>
    </p:spTree>
    <p:extLst>
      <p:ext uri="{BB962C8B-B14F-4D97-AF65-F5344CB8AC3E}">
        <p14:creationId xmlns:p14="http://schemas.microsoft.com/office/powerpoint/2010/main" val="398810877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TotalTime>
  <Words>34</Words>
  <Application>Microsoft Office PowerPoint</Application>
  <PresentationFormat>Presentación en pantalla (4:3)</PresentationFormat>
  <Paragraphs>5</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  El Grupo de Ciencia del Clima del  Sistema Guatemalteco de Ciencias del Cambio Climático lo invita a la conferencia sobre “Global Warming: Past, Present and Future”, a ser impartida por el Dr. Vittorio Canuto, del  Goddard Institute for Space Studies (GISS) de la NASA,  en donde abordará el origen del efecto invernadero, la física básica detrás del calentamiento global, la importancia del CO2 atmosférico y el rol de los océanos en la absorción de este gas.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Borat</dc:creator>
  <cp:lastModifiedBy>Gabriela María Fuentes Braeuner</cp:lastModifiedBy>
  <cp:revision>14</cp:revision>
  <dcterms:created xsi:type="dcterms:W3CDTF">2014-12-10T19:00:02Z</dcterms:created>
  <dcterms:modified xsi:type="dcterms:W3CDTF">2014-12-12T15:04:48Z</dcterms:modified>
</cp:coreProperties>
</file>