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4" r:id="rId2"/>
    <p:sldId id="272" r:id="rId3"/>
    <p:sldId id="280" r:id="rId4"/>
    <p:sldId id="274" r:id="rId5"/>
    <p:sldId id="273" r:id="rId6"/>
    <p:sldId id="275" r:id="rId7"/>
    <p:sldId id="256" r:id="rId8"/>
    <p:sldId id="259" r:id="rId9"/>
    <p:sldId id="306" r:id="rId10"/>
    <p:sldId id="261" r:id="rId11"/>
    <p:sldId id="277" r:id="rId12"/>
    <p:sldId id="278" r:id="rId13"/>
    <p:sldId id="279" r:id="rId14"/>
    <p:sldId id="309" r:id="rId15"/>
    <p:sldId id="283" r:id="rId16"/>
    <p:sldId id="294" r:id="rId17"/>
    <p:sldId id="287" r:id="rId18"/>
    <p:sldId id="290" r:id="rId19"/>
    <p:sldId id="307" r:id="rId20"/>
    <p:sldId id="262" r:id="rId21"/>
    <p:sldId id="295" r:id="rId22"/>
    <p:sldId id="308" r:id="rId23"/>
    <p:sldId id="264" r:id="rId24"/>
    <p:sldId id="269" r:id="rId25"/>
    <p:sldId id="296" r:id="rId26"/>
    <p:sldId id="297" r:id="rId27"/>
    <p:sldId id="265" r:id="rId28"/>
    <p:sldId id="310" r:id="rId29"/>
    <p:sldId id="305" r:id="rId3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625"/>
    <a:srgbClr val="E78625"/>
    <a:srgbClr val="E98E33"/>
    <a:srgbClr val="EB9947"/>
    <a:srgbClr val="E1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C30AE-C26A-469B-9B4E-D2A5C8FF6681}" v="473" dt="2023-02-17T13:25:04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" userId="75e913111c99ec94" providerId="LiveId" clId="{A03C30AE-C26A-469B-9B4E-D2A5C8FF6681}"/>
    <pc:docChg chg="undo custSel addSld delSld modSld sldOrd">
      <pc:chgData name="francisco" userId="75e913111c99ec94" providerId="LiveId" clId="{A03C30AE-C26A-469B-9B4E-D2A5C8FF6681}" dt="2023-02-17T13:25:38.141" v="1338" actId="20577"/>
      <pc:docMkLst>
        <pc:docMk/>
      </pc:docMkLst>
      <pc:sldChg chg="addSp modSp mod">
        <pc:chgData name="francisco" userId="75e913111c99ec94" providerId="LiveId" clId="{A03C30AE-C26A-469B-9B4E-D2A5C8FF6681}" dt="2022-07-25T15:06:01.570" v="608" actId="14100"/>
        <pc:sldMkLst>
          <pc:docMk/>
          <pc:sldMk cId="733477701" sldId="259"/>
        </pc:sldMkLst>
        <pc:spChg chg="mod">
          <ac:chgData name="francisco" userId="75e913111c99ec94" providerId="LiveId" clId="{A03C30AE-C26A-469B-9B4E-D2A5C8FF6681}" dt="2022-07-25T15:06:01.570" v="608" actId="14100"/>
          <ac:spMkLst>
            <pc:docMk/>
            <pc:sldMk cId="733477701" sldId="259"/>
            <ac:spMk id="2" creationId="{33C9D44E-A96F-470B-9DBC-F8F416489BBE}"/>
          </ac:spMkLst>
        </pc:spChg>
        <pc:picChg chg="add mod">
          <ac:chgData name="francisco" userId="75e913111c99ec94" providerId="LiveId" clId="{A03C30AE-C26A-469B-9B4E-D2A5C8FF6681}" dt="2022-07-25T15:03:17.333" v="530" actId="1037"/>
          <ac:picMkLst>
            <pc:docMk/>
            <pc:sldMk cId="733477701" sldId="259"/>
            <ac:picMk id="4" creationId="{460DA09B-FCBE-42CB-F0BD-E560EB819DC5}"/>
          </ac:picMkLst>
        </pc:picChg>
        <pc:picChg chg="add mod ord">
          <ac:chgData name="francisco" userId="75e913111c99ec94" providerId="LiveId" clId="{A03C30AE-C26A-469B-9B4E-D2A5C8FF6681}" dt="2022-07-25T15:05:57.747" v="607" actId="167"/>
          <ac:picMkLst>
            <pc:docMk/>
            <pc:sldMk cId="733477701" sldId="259"/>
            <ac:picMk id="6" creationId="{DE172AB2-416B-0AE8-D6C5-8EEFBBF82A79}"/>
          </ac:picMkLst>
        </pc:picChg>
      </pc:sldChg>
      <pc:sldChg chg="addSp modSp mod">
        <pc:chgData name="francisco" userId="75e913111c99ec94" providerId="LiveId" clId="{A03C30AE-C26A-469B-9B4E-D2A5C8FF6681}" dt="2022-07-25T15:06:21.484" v="611" actId="1076"/>
        <pc:sldMkLst>
          <pc:docMk/>
          <pc:sldMk cId="2033438298" sldId="261"/>
        </pc:sldMkLst>
        <pc:picChg chg="add mod">
          <ac:chgData name="francisco" userId="75e913111c99ec94" providerId="LiveId" clId="{A03C30AE-C26A-469B-9B4E-D2A5C8FF6681}" dt="2022-07-25T15:03:06.121" v="515" actId="1037"/>
          <ac:picMkLst>
            <pc:docMk/>
            <pc:sldMk cId="2033438298" sldId="261"/>
            <ac:picMk id="6" creationId="{A168A99E-4271-0EA4-31CE-811AB9F79D3C}"/>
          </ac:picMkLst>
        </pc:picChg>
        <pc:picChg chg="add mod">
          <ac:chgData name="francisco" userId="75e913111c99ec94" providerId="LiveId" clId="{A03C30AE-C26A-469B-9B4E-D2A5C8FF6681}" dt="2022-07-25T15:06:21.484" v="611" actId="1076"/>
          <ac:picMkLst>
            <pc:docMk/>
            <pc:sldMk cId="2033438298" sldId="261"/>
            <ac:picMk id="7" creationId="{EFAEB501-050A-FBF3-6897-A0EB79AC3F7A}"/>
          </ac:picMkLst>
        </pc:picChg>
      </pc:sldChg>
      <pc:sldChg chg="addSp modSp mod">
        <pc:chgData name="francisco" userId="75e913111c99ec94" providerId="LiveId" clId="{A03C30AE-C26A-469B-9B4E-D2A5C8FF6681}" dt="2022-07-25T15:02:02.769" v="418" actId="1037"/>
        <pc:sldMkLst>
          <pc:docMk/>
          <pc:sldMk cId="923747421" sldId="262"/>
        </pc:sldMkLst>
        <pc:picChg chg="add mod">
          <ac:chgData name="francisco" userId="75e913111c99ec94" providerId="LiveId" clId="{A03C30AE-C26A-469B-9B4E-D2A5C8FF6681}" dt="2022-07-25T15:02:02.769" v="418" actId="1037"/>
          <ac:picMkLst>
            <pc:docMk/>
            <pc:sldMk cId="923747421" sldId="262"/>
            <ac:picMk id="4" creationId="{EF11A1B5-5168-7D9B-6DB7-C9C9C4763712}"/>
          </ac:picMkLst>
        </pc:picChg>
      </pc:sldChg>
      <pc:sldChg chg="addSp modSp mod">
        <pc:chgData name="francisco" userId="75e913111c99ec94" providerId="LiveId" clId="{A03C30AE-C26A-469B-9B4E-D2A5C8FF6681}" dt="2022-07-25T15:10:29.981" v="729" actId="167"/>
        <pc:sldMkLst>
          <pc:docMk/>
          <pc:sldMk cId="3947938164" sldId="264"/>
        </pc:sldMkLst>
        <pc:picChg chg="add mod">
          <ac:chgData name="francisco" userId="75e913111c99ec94" providerId="LiveId" clId="{A03C30AE-C26A-469B-9B4E-D2A5C8FF6681}" dt="2022-07-25T15:01:53.619" v="410" actId="1037"/>
          <ac:picMkLst>
            <pc:docMk/>
            <pc:sldMk cId="3947938164" sldId="264"/>
            <ac:picMk id="6" creationId="{8FCB815D-0E21-3098-8EBB-9A6A8AD65118}"/>
          </ac:picMkLst>
        </pc:picChg>
        <pc:picChg chg="add mod ord">
          <ac:chgData name="francisco" userId="75e913111c99ec94" providerId="LiveId" clId="{A03C30AE-C26A-469B-9B4E-D2A5C8FF6681}" dt="2022-07-25T15:10:29.981" v="729" actId="167"/>
          <ac:picMkLst>
            <pc:docMk/>
            <pc:sldMk cId="3947938164" sldId="264"/>
            <ac:picMk id="7" creationId="{69C034B6-1964-429D-B67B-1A718AF8A964}"/>
          </ac:picMkLst>
        </pc:picChg>
      </pc:sldChg>
      <pc:sldChg chg="addSp modSp mod">
        <pc:chgData name="francisco" userId="75e913111c99ec94" providerId="LiveId" clId="{A03C30AE-C26A-469B-9B4E-D2A5C8FF6681}" dt="2022-07-25T15:11:49.170" v="761" actId="1076"/>
        <pc:sldMkLst>
          <pc:docMk/>
          <pc:sldMk cId="3814877941" sldId="265"/>
        </pc:sldMkLst>
        <pc:picChg chg="add mod">
          <ac:chgData name="francisco" userId="75e913111c99ec94" providerId="LiveId" clId="{A03C30AE-C26A-469B-9B4E-D2A5C8FF6681}" dt="2022-07-25T15:01:30.973" v="375" actId="1037"/>
          <ac:picMkLst>
            <pc:docMk/>
            <pc:sldMk cId="3814877941" sldId="265"/>
            <ac:picMk id="3" creationId="{2B62D89D-EDB4-E77C-0D91-951070189735}"/>
          </ac:picMkLst>
        </pc:picChg>
        <pc:picChg chg="add mod">
          <ac:chgData name="francisco" userId="75e913111c99ec94" providerId="LiveId" clId="{A03C30AE-C26A-469B-9B4E-D2A5C8FF6681}" dt="2022-07-25T15:11:49.170" v="761" actId="1076"/>
          <ac:picMkLst>
            <pc:docMk/>
            <pc:sldMk cId="3814877941" sldId="265"/>
            <ac:picMk id="13" creationId="{52A68686-AE34-D57D-BADB-B219798F052C}"/>
          </ac:picMkLst>
        </pc:picChg>
      </pc:sldChg>
      <pc:sldChg chg="del">
        <pc:chgData name="francisco" userId="75e913111c99ec94" providerId="LiveId" clId="{A03C30AE-C26A-469B-9B4E-D2A5C8FF6681}" dt="2022-07-25T14:46:42.021" v="125" actId="47"/>
        <pc:sldMkLst>
          <pc:docMk/>
          <pc:sldMk cId="3816858187" sldId="268"/>
        </pc:sldMkLst>
      </pc:sldChg>
      <pc:sldChg chg="addSp modSp mod">
        <pc:chgData name="francisco" userId="75e913111c99ec94" providerId="LiveId" clId="{A03C30AE-C26A-469B-9B4E-D2A5C8FF6681}" dt="2022-10-11T00:25:53.095" v="811" actId="164"/>
        <pc:sldMkLst>
          <pc:docMk/>
          <pc:sldMk cId="3557508975" sldId="269"/>
        </pc:sldMkLst>
        <pc:grpChg chg="add mod">
          <ac:chgData name="francisco" userId="75e913111c99ec94" providerId="LiveId" clId="{A03C30AE-C26A-469B-9B4E-D2A5C8FF6681}" dt="2022-10-11T00:25:53.095" v="811" actId="164"/>
          <ac:grpSpMkLst>
            <pc:docMk/>
            <pc:sldMk cId="3557508975" sldId="269"/>
            <ac:grpSpMk id="5" creationId="{E654A45F-611E-7120-FE5A-3AE99929448A}"/>
          </ac:grpSpMkLst>
        </pc:grpChg>
        <pc:picChg chg="add mod">
          <ac:chgData name="francisco" userId="75e913111c99ec94" providerId="LiveId" clId="{A03C30AE-C26A-469B-9B4E-D2A5C8FF6681}" dt="2022-07-25T15:10:47.097" v="731" actId="1076"/>
          <ac:picMkLst>
            <pc:docMk/>
            <pc:sldMk cId="3557508975" sldId="269"/>
            <ac:picMk id="4" creationId="{B37E9BF2-359F-6E62-2041-A6A8D1FC87BC}"/>
          </ac:picMkLst>
        </pc:picChg>
        <pc:picChg chg="mod">
          <ac:chgData name="francisco" userId="75e913111c99ec94" providerId="LiveId" clId="{A03C30AE-C26A-469B-9B4E-D2A5C8FF6681}" dt="2022-10-11T00:25:53.095" v="811" actId="164"/>
          <ac:picMkLst>
            <pc:docMk/>
            <pc:sldMk cId="3557508975" sldId="269"/>
            <ac:picMk id="37" creationId="{DAA752D8-CF86-4876-AE76-40A28F053214}"/>
          </ac:picMkLst>
        </pc:picChg>
        <pc:picChg chg="mod">
          <ac:chgData name="francisco" userId="75e913111c99ec94" providerId="LiveId" clId="{A03C30AE-C26A-469B-9B4E-D2A5C8FF6681}" dt="2022-10-11T00:25:53.095" v="811" actId="164"/>
          <ac:picMkLst>
            <pc:docMk/>
            <pc:sldMk cId="3557508975" sldId="269"/>
            <ac:picMk id="38" creationId="{710F1006-449F-4AAC-9035-810A78CC9368}"/>
          </ac:picMkLst>
        </pc:picChg>
        <pc:picChg chg="mod">
          <ac:chgData name="francisco" userId="75e913111c99ec94" providerId="LiveId" clId="{A03C30AE-C26A-469B-9B4E-D2A5C8FF6681}" dt="2022-10-11T00:25:53.095" v="811" actId="164"/>
          <ac:picMkLst>
            <pc:docMk/>
            <pc:sldMk cId="3557508975" sldId="269"/>
            <ac:picMk id="39" creationId="{219B9D84-1A2B-491B-BB39-ABFED96A4D0B}"/>
          </ac:picMkLst>
        </pc:picChg>
        <pc:picChg chg="mod">
          <ac:chgData name="francisco" userId="75e913111c99ec94" providerId="LiveId" clId="{A03C30AE-C26A-469B-9B4E-D2A5C8FF6681}" dt="2022-10-11T00:25:53.095" v="811" actId="164"/>
          <ac:picMkLst>
            <pc:docMk/>
            <pc:sldMk cId="3557508975" sldId="269"/>
            <ac:picMk id="40" creationId="{00D5CE2B-AC8A-4E41-8A36-C28CDBD53F4B}"/>
          </ac:picMkLst>
        </pc:picChg>
        <pc:picChg chg="mod">
          <ac:chgData name="francisco" userId="75e913111c99ec94" providerId="LiveId" clId="{A03C30AE-C26A-469B-9B4E-D2A5C8FF6681}" dt="2022-10-11T00:25:53.095" v="811" actId="164"/>
          <ac:picMkLst>
            <pc:docMk/>
            <pc:sldMk cId="3557508975" sldId="269"/>
            <ac:picMk id="41" creationId="{437DD944-B0FD-4253-85DA-8DA5C5DC905B}"/>
          </ac:picMkLst>
        </pc:picChg>
        <pc:picChg chg="mod">
          <ac:chgData name="francisco" userId="75e913111c99ec94" providerId="LiveId" clId="{A03C30AE-C26A-469B-9B4E-D2A5C8FF6681}" dt="2022-10-11T00:25:53.095" v="811" actId="164"/>
          <ac:picMkLst>
            <pc:docMk/>
            <pc:sldMk cId="3557508975" sldId="269"/>
            <ac:picMk id="42" creationId="{931340E8-AA8A-4875-AAC6-0D62B3110762}"/>
          </ac:picMkLst>
        </pc:picChg>
        <pc:cxnChg chg="mod">
          <ac:chgData name="francisco" userId="75e913111c99ec94" providerId="LiveId" clId="{A03C30AE-C26A-469B-9B4E-D2A5C8FF6681}" dt="2022-10-11T00:25:53.095" v="811" actId="164"/>
          <ac:cxnSpMkLst>
            <pc:docMk/>
            <pc:sldMk cId="3557508975" sldId="269"/>
            <ac:cxnSpMk id="44" creationId="{B9A60168-27A5-44AB-8FE8-412FBEFF694B}"/>
          </ac:cxnSpMkLst>
        </pc:cxnChg>
        <pc:cxnChg chg="mod">
          <ac:chgData name="francisco" userId="75e913111c99ec94" providerId="LiveId" clId="{A03C30AE-C26A-469B-9B4E-D2A5C8FF6681}" dt="2022-10-11T00:25:53.095" v="811" actId="164"/>
          <ac:cxnSpMkLst>
            <pc:docMk/>
            <pc:sldMk cId="3557508975" sldId="269"/>
            <ac:cxnSpMk id="47" creationId="{C750A3AF-CECB-4DE8-A614-76F927608658}"/>
          </ac:cxnSpMkLst>
        </pc:cxnChg>
        <pc:cxnChg chg="mod">
          <ac:chgData name="francisco" userId="75e913111c99ec94" providerId="LiveId" clId="{A03C30AE-C26A-469B-9B4E-D2A5C8FF6681}" dt="2022-10-11T00:25:53.095" v="811" actId="164"/>
          <ac:cxnSpMkLst>
            <pc:docMk/>
            <pc:sldMk cId="3557508975" sldId="269"/>
            <ac:cxnSpMk id="49" creationId="{456B2054-48E7-4EBF-9EBF-32C75553FE12}"/>
          </ac:cxnSpMkLst>
        </pc:cxnChg>
        <pc:cxnChg chg="mod">
          <ac:chgData name="francisco" userId="75e913111c99ec94" providerId="LiveId" clId="{A03C30AE-C26A-469B-9B4E-D2A5C8FF6681}" dt="2022-10-11T00:25:53.095" v="811" actId="164"/>
          <ac:cxnSpMkLst>
            <pc:docMk/>
            <pc:sldMk cId="3557508975" sldId="269"/>
            <ac:cxnSpMk id="53" creationId="{5AF580FB-D432-464D-B0FB-5012DDAA9DB8}"/>
          </ac:cxnSpMkLst>
        </pc:cxnChg>
        <pc:cxnChg chg="mod">
          <ac:chgData name="francisco" userId="75e913111c99ec94" providerId="LiveId" clId="{A03C30AE-C26A-469B-9B4E-D2A5C8FF6681}" dt="2022-10-11T00:25:53.095" v="811" actId="164"/>
          <ac:cxnSpMkLst>
            <pc:docMk/>
            <pc:sldMk cId="3557508975" sldId="269"/>
            <ac:cxnSpMk id="57" creationId="{B0290039-7507-448C-BAC0-F41D0EEE9B99}"/>
          </ac:cxnSpMkLst>
        </pc:cxnChg>
        <pc:cxnChg chg="mod">
          <ac:chgData name="francisco" userId="75e913111c99ec94" providerId="LiveId" clId="{A03C30AE-C26A-469B-9B4E-D2A5C8FF6681}" dt="2022-10-11T00:25:53.095" v="811" actId="164"/>
          <ac:cxnSpMkLst>
            <pc:docMk/>
            <pc:sldMk cId="3557508975" sldId="269"/>
            <ac:cxnSpMk id="59" creationId="{DBA6E80E-C39E-4D44-899C-E9A011925185}"/>
          </ac:cxnSpMkLst>
        </pc:cxnChg>
      </pc:sldChg>
      <pc:sldChg chg="addSp modSp mod">
        <pc:chgData name="francisco" userId="75e913111c99ec94" providerId="LiveId" clId="{A03C30AE-C26A-469B-9B4E-D2A5C8FF6681}" dt="2022-07-25T14:56:39.799" v="226" actId="1037"/>
        <pc:sldMkLst>
          <pc:docMk/>
          <pc:sldMk cId="1623276928" sldId="272"/>
        </pc:sldMkLst>
        <pc:spChg chg="mod">
          <ac:chgData name="francisco" userId="75e913111c99ec94" providerId="LiveId" clId="{A03C30AE-C26A-469B-9B4E-D2A5C8FF6681}" dt="2022-07-25T14:56:39.799" v="226" actId="1037"/>
          <ac:spMkLst>
            <pc:docMk/>
            <pc:sldMk cId="1623276928" sldId="272"/>
            <ac:spMk id="5" creationId="{2793275E-5698-3FD1-CB62-539D3735FF98}"/>
          </ac:spMkLst>
        </pc:spChg>
        <pc:picChg chg="add mod">
          <ac:chgData name="francisco" userId="75e913111c99ec94" providerId="LiveId" clId="{A03C30AE-C26A-469B-9B4E-D2A5C8FF6681}" dt="2022-07-25T14:56:20.730" v="185" actId="1076"/>
          <ac:picMkLst>
            <pc:docMk/>
            <pc:sldMk cId="1623276928" sldId="272"/>
            <ac:picMk id="6" creationId="{713D962B-2D49-F548-2065-0CBC86206AD9}"/>
          </ac:picMkLst>
        </pc:picChg>
        <pc:picChg chg="add mod">
          <ac:chgData name="francisco" userId="75e913111c99ec94" providerId="LiveId" clId="{A03C30AE-C26A-469B-9B4E-D2A5C8FF6681}" dt="2022-07-25T14:56:35.122" v="188" actId="1076"/>
          <ac:picMkLst>
            <pc:docMk/>
            <pc:sldMk cId="1623276928" sldId="272"/>
            <ac:picMk id="8" creationId="{48303AE7-8205-939E-CBB8-8A6E377A0ADE}"/>
          </ac:picMkLst>
        </pc:picChg>
      </pc:sldChg>
      <pc:sldChg chg="addSp modSp mod">
        <pc:chgData name="francisco" userId="75e913111c99ec94" providerId="LiveId" clId="{A03C30AE-C26A-469B-9B4E-D2A5C8FF6681}" dt="2022-07-25T15:13:28.099" v="794" actId="1036"/>
        <pc:sldMkLst>
          <pc:docMk/>
          <pc:sldMk cId="3404678407" sldId="273"/>
        </pc:sldMkLst>
        <pc:picChg chg="add mod ord">
          <ac:chgData name="francisco" userId="75e913111c99ec94" providerId="LiveId" clId="{A03C30AE-C26A-469B-9B4E-D2A5C8FF6681}" dt="2022-07-25T15:03:29.431" v="540" actId="1037"/>
          <ac:picMkLst>
            <pc:docMk/>
            <pc:sldMk cId="3404678407" sldId="273"/>
            <ac:picMk id="3" creationId="{AF9D738B-E485-6285-CCAE-3B8B2D025DE8}"/>
          </ac:picMkLst>
        </pc:picChg>
        <pc:picChg chg="add mod ord">
          <ac:chgData name="francisco" userId="75e913111c99ec94" providerId="LiveId" clId="{A03C30AE-C26A-469B-9B4E-D2A5C8FF6681}" dt="2022-07-25T15:13:28.099" v="794" actId="1036"/>
          <ac:picMkLst>
            <pc:docMk/>
            <pc:sldMk cId="3404678407" sldId="273"/>
            <ac:picMk id="7" creationId="{514D81FD-A1E8-A476-7EA4-EA7B9C2727F0}"/>
          </ac:picMkLst>
        </pc:picChg>
      </pc:sldChg>
      <pc:sldChg chg="addSp modSp mod">
        <pc:chgData name="francisco" userId="75e913111c99ec94" providerId="LiveId" clId="{A03C30AE-C26A-469B-9B4E-D2A5C8FF6681}" dt="2022-07-25T15:13:14.678" v="780" actId="1036"/>
        <pc:sldMkLst>
          <pc:docMk/>
          <pc:sldMk cId="2136750850" sldId="274"/>
        </pc:sldMkLst>
        <pc:spChg chg="mod">
          <ac:chgData name="francisco" userId="75e913111c99ec94" providerId="LiveId" clId="{A03C30AE-C26A-469B-9B4E-D2A5C8FF6681}" dt="2022-07-25T15:04:33.521" v="590" actId="14100"/>
          <ac:spMkLst>
            <pc:docMk/>
            <pc:sldMk cId="2136750850" sldId="274"/>
            <ac:spMk id="3" creationId="{6B9BEA7F-9470-A8EE-C918-6E94893A1017}"/>
          </ac:spMkLst>
        </pc:spChg>
        <pc:spChg chg="add mod ord">
          <ac:chgData name="francisco" userId="75e913111c99ec94" providerId="LiveId" clId="{A03C30AE-C26A-469B-9B4E-D2A5C8FF6681}" dt="2022-07-25T15:04:38.580" v="591" actId="1076"/>
          <ac:spMkLst>
            <pc:docMk/>
            <pc:sldMk cId="2136750850" sldId="274"/>
            <ac:spMk id="6" creationId="{6C25162D-F198-7FF0-478A-B4B95EBD6833}"/>
          </ac:spMkLst>
        </pc:spChg>
        <pc:picChg chg="add mod ord">
          <ac:chgData name="francisco" userId="75e913111c99ec94" providerId="LiveId" clId="{A03C30AE-C26A-469B-9B4E-D2A5C8FF6681}" dt="2022-07-25T14:57:22.110" v="236" actId="167"/>
          <ac:picMkLst>
            <pc:docMk/>
            <pc:sldMk cId="2136750850" sldId="274"/>
            <ac:picMk id="7" creationId="{EB9517CC-FF3F-6EAE-DED1-C7633DEF7C8A}"/>
          </ac:picMkLst>
        </pc:picChg>
        <pc:picChg chg="add mod ord">
          <ac:chgData name="francisco" userId="75e913111c99ec94" providerId="LiveId" clId="{A03C30AE-C26A-469B-9B4E-D2A5C8FF6681}" dt="2022-07-25T15:13:14.678" v="780" actId="1036"/>
          <ac:picMkLst>
            <pc:docMk/>
            <pc:sldMk cId="2136750850" sldId="274"/>
            <ac:picMk id="8" creationId="{BDB5DBCA-679F-21BF-763B-4964F47C4AB9}"/>
          </ac:picMkLst>
        </pc:picChg>
      </pc:sldChg>
      <pc:sldChg chg="addSp delSp modSp mod setClrOvrMap">
        <pc:chgData name="francisco" userId="75e913111c99ec94" providerId="LiveId" clId="{A03C30AE-C26A-469B-9B4E-D2A5C8FF6681}" dt="2022-10-07T13:30:36.167" v="810" actId="6549"/>
        <pc:sldMkLst>
          <pc:docMk/>
          <pc:sldMk cId="2207970425" sldId="275"/>
        </pc:sldMkLst>
        <pc:spChg chg="mod">
          <ac:chgData name="francisco" userId="75e913111c99ec94" providerId="LiveId" clId="{A03C30AE-C26A-469B-9B4E-D2A5C8FF6681}" dt="2022-07-25T14:45:08.915" v="124" actId="1035"/>
          <ac:spMkLst>
            <pc:docMk/>
            <pc:sldMk cId="2207970425" sldId="275"/>
            <ac:spMk id="2" creationId="{A0A74C7B-482F-2041-9561-C7D497137827}"/>
          </ac:spMkLst>
        </pc:spChg>
        <pc:spChg chg="mod">
          <ac:chgData name="francisco" userId="75e913111c99ec94" providerId="LiveId" clId="{A03C30AE-C26A-469B-9B4E-D2A5C8FF6681}" dt="2022-10-07T13:30:36.167" v="810" actId="6549"/>
          <ac:spMkLst>
            <pc:docMk/>
            <pc:sldMk cId="2207970425" sldId="275"/>
            <ac:spMk id="3" creationId="{492D7F50-5977-71DB-AABB-9A9DBAB5706B}"/>
          </ac:spMkLst>
        </pc:spChg>
        <pc:spChg chg="del">
          <ac:chgData name="francisco" userId="75e913111c99ec94" providerId="LiveId" clId="{A03C30AE-C26A-469B-9B4E-D2A5C8FF6681}" dt="2022-07-25T14:43:11.814" v="29" actId="26606"/>
          <ac:spMkLst>
            <pc:docMk/>
            <pc:sldMk cId="2207970425" sldId="275"/>
            <ac:spMk id="9" creationId="{F13C74B1-5B17-4795-BED0-7140497B445A}"/>
          </ac:spMkLst>
        </pc:spChg>
        <pc:spChg chg="del">
          <ac:chgData name="francisco" userId="75e913111c99ec94" providerId="LiveId" clId="{A03C30AE-C26A-469B-9B4E-D2A5C8FF6681}" dt="2022-07-25T14:43:11.814" v="29" actId="26606"/>
          <ac:spMkLst>
            <pc:docMk/>
            <pc:sldMk cId="2207970425" sldId="275"/>
            <ac:spMk id="11" creationId="{D4974D33-8DC5-464E-8C6D-BE58F0669C17}"/>
          </ac:spMkLst>
        </pc:spChg>
        <pc:spChg chg="add del">
          <ac:chgData name="francisco" userId="75e913111c99ec94" providerId="LiveId" clId="{A03C30AE-C26A-469B-9B4E-D2A5C8FF6681}" dt="2022-07-25T14:44:32.272" v="65" actId="26606"/>
          <ac:spMkLst>
            <pc:docMk/>
            <pc:sldMk cId="2207970425" sldId="275"/>
            <ac:spMk id="16" creationId="{5E39A796-BE83-48B1-B33F-35C4A32AAB57}"/>
          </ac:spMkLst>
        </pc:spChg>
        <pc:spChg chg="add del">
          <ac:chgData name="francisco" userId="75e913111c99ec94" providerId="LiveId" clId="{A03C30AE-C26A-469B-9B4E-D2A5C8FF6681}" dt="2022-07-25T14:44:32.272" v="65" actId="26606"/>
          <ac:spMkLst>
            <pc:docMk/>
            <pc:sldMk cId="2207970425" sldId="275"/>
            <ac:spMk id="18" creationId="{72F84B47-E267-4194-8194-831DB7B5547F}"/>
          </ac:spMkLst>
        </pc:spChg>
        <pc:spChg chg="add del">
          <ac:chgData name="francisco" userId="75e913111c99ec94" providerId="LiveId" clId="{A03C30AE-C26A-469B-9B4E-D2A5C8FF6681}" dt="2022-07-25T14:44:17.153" v="58" actId="26606"/>
          <ac:spMkLst>
            <pc:docMk/>
            <pc:sldMk cId="2207970425" sldId="275"/>
            <ac:spMk id="23" creationId="{0D7B6173-1D58-48E2-83CF-37350F315F75}"/>
          </ac:spMkLst>
        </pc:spChg>
        <pc:spChg chg="add del">
          <ac:chgData name="francisco" userId="75e913111c99ec94" providerId="LiveId" clId="{A03C30AE-C26A-469B-9B4E-D2A5C8FF6681}" dt="2022-07-25T14:44:17.153" v="58" actId="26606"/>
          <ac:spMkLst>
            <pc:docMk/>
            <pc:sldMk cId="2207970425" sldId="275"/>
            <ac:spMk id="25" creationId="{BE149CDF-5DAC-4860-A285-9492CF2090AA}"/>
          </ac:spMkLst>
        </pc:spChg>
        <pc:spChg chg="add del">
          <ac:chgData name="francisco" userId="75e913111c99ec94" providerId="LiveId" clId="{A03C30AE-C26A-469B-9B4E-D2A5C8FF6681}" dt="2022-07-25T14:44:17.153" v="58" actId="26606"/>
          <ac:spMkLst>
            <pc:docMk/>
            <pc:sldMk cId="2207970425" sldId="275"/>
            <ac:spMk id="29" creationId="{21BDEC81-16A7-4451-B893-C15000083B77}"/>
          </ac:spMkLst>
        </pc:spChg>
        <pc:spChg chg="add del">
          <ac:chgData name="francisco" userId="75e913111c99ec94" providerId="LiveId" clId="{A03C30AE-C26A-469B-9B4E-D2A5C8FF6681}" dt="2022-07-25T14:44:17.153" v="58" actId="26606"/>
          <ac:spMkLst>
            <pc:docMk/>
            <pc:sldMk cId="2207970425" sldId="275"/>
            <ac:spMk id="31" creationId="{26A515A1-4D80-430E-BE0A-71A290516A82}"/>
          </ac:spMkLst>
        </pc:spChg>
        <pc:spChg chg="add del">
          <ac:chgData name="francisco" userId="75e913111c99ec94" providerId="LiveId" clId="{A03C30AE-C26A-469B-9B4E-D2A5C8FF6681}" dt="2022-07-25T14:44:20.374" v="60" actId="26606"/>
          <ac:spMkLst>
            <pc:docMk/>
            <pc:sldMk cId="2207970425" sldId="275"/>
            <ac:spMk id="33" creationId="{577D1452-F0B7-431E-9A24-D3F7103D8510}"/>
          </ac:spMkLst>
        </pc:spChg>
        <pc:spChg chg="add del">
          <ac:chgData name="francisco" userId="75e913111c99ec94" providerId="LiveId" clId="{A03C30AE-C26A-469B-9B4E-D2A5C8FF6681}" dt="2022-07-25T14:44:20.374" v="60" actId="26606"/>
          <ac:spMkLst>
            <pc:docMk/>
            <pc:sldMk cId="2207970425" sldId="275"/>
            <ac:spMk id="34" creationId="{A660F4F9-5DF5-4F15-BE6A-CD8648BB1148}"/>
          </ac:spMkLst>
        </pc:spChg>
        <pc:spChg chg="add del">
          <ac:chgData name="francisco" userId="75e913111c99ec94" providerId="LiveId" clId="{A03C30AE-C26A-469B-9B4E-D2A5C8FF6681}" dt="2022-07-25T14:44:22.941" v="62" actId="26606"/>
          <ac:spMkLst>
            <pc:docMk/>
            <pc:sldMk cId="2207970425" sldId="275"/>
            <ac:spMk id="36" creationId="{6EBF06A5-4173-45DE-87B1-0791E098A374}"/>
          </ac:spMkLst>
        </pc:spChg>
        <pc:spChg chg="add del">
          <ac:chgData name="francisco" userId="75e913111c99ec94" providerId="LiveId" clId="{A03C30AE-C26A-469B-9B4E-D2A5C8FF6681}" dt="2022-07-25T14:44:22.941" v="62" actId="26606"/>
          <ac:spMkLst>
            <pc:docMk/>
            <pc:sldMk cId="2207970425" sldId="275"/>
            <ac:spMk id="37" creationId="{206E9F47-DC46-4A02-B5DB-26B56C39C979}"/>
          </ac:spMkLst>
        </pc:spChg>
        <pc:spChg chg="add del">
          <ac:chgData name="francisco" userId="75e913111c99ec94" providerId="LiveId" clId="{A03C30AE-C26A-469B-9B4E-D2A5C8FF6681}" dt="2022-07-25T14:44:32.268" v="64" actId="26606"/>
          <ac:spMkLst>
            <pc:docMk/>
            <pc:sldMk cId="2207970425" sldId="275"/>
            <ac:spMk id="39" creationId="{0D7B6173-1D58-48E2-83CF-37350F315F75}"/>
          </ac:spMkLst>
        </pc:spChg>
        <pc:spChg chg="add del">
          <ac:chgData name="francisco" userId="75e913111c99ec94" providerId="LiveId" clId="{A03C30AE-C26A-469B-9B4E-D2A5C8FF6681}" dt="2022-07-25T14:44:32.268" v="64" actId="26606"/>
          <ac:spMkLst>
            <pc:docMk/>
            <pc:sldMk cId="2207970425" sldId="275"/>
            <ac:spMk id="40" creationId="{BE149CDF-5DAC-4860-A285-9492CF2090AA}"/>
          </ac:spMkLst>
        </pc:spChg>
        <pc:spChg chg="add del">
          <ac:chgData name="francisco" userId="75e913111c99ec94" providerId="LiveId" clId="{A03C30AE-C26A-469B-9B4E-D2A5C8FF6681}" dt="2022-07-25T14:44:32.268" v="64" actId="26606"/>
          <ac:spMkLst>
            <pc:docMk/>
            <pc:sldMk cId="2207970425" sldId="275"/>
            <ac:spMk id="42" creationId="{21BDEC81-16A7-4451-B893-C15000083B77}"/>
          </ac:spMkLst>
        </pc:spChg>
        <pc:spChg chg="add del">
          <ac:chgData name="francisco" userId="75e913111c99ec94" providerId="LiveId" clId="{A03C30AE-C26A-469B-9B4E-D2A5C8FF6681}" dt="2022-07-25T14:44:32.268" v="64" actId="26606"/>
          <ac:spMkLst>
            <pc:docMk/>
            <pc:sldMk cId="2207970425" sldId="275"/>
            <ac:spMk id="43" creationId="{26A515A1-4D80-430E-BE0A-71A290516A82}"/>
          </ac:spMkLst>
        </pc:spChg>
        <pc:spChg chg="add">
          <ac:chgData name="francisco" userId="75e913111c99ec94" providerId="LiveId" clId="{A03C30AE-C26A-469B-9B4E-D2A5C8FF6681}" dt="2022-07-25T14:44:32.272" v="65" actId="26606"/>
          <ac:spMkLst>
            <pc:docMk/>
            <pc:sldMk cId="2207970425" sldId="275"/>
            <ac:spMk id="45" creationId="{B86AA2DA-281A-4806-8977-D617AEAC830F}"/>
          </ac:spMkLst>
        </pc:spChg>
        <pc:spChg chg="add">
          <ac:chgData name="francisco" userId="75e913111c99ec94" providerId="LiveId" clId="{A03C30AE-C26A-469B-9B4E-D2A5C8FF6681}" dt="2022-07-25T14:44:32.272" v="65" actId="26606"/>
          <ac:spMkLst>
            <pc:docMk/>
            <pc:sldMk cId="2207970425" sldId="275"/>
            <ac:spMk id="46" creationId="{64185774-6FC0-4B8D-A8DB-A8854688960B}"/>
          </ac:spMkLst>
        </pc:spChg>
        <pc:spChg chg="add">
          <ac:chgData name="francisco" userId="75e913111c99ec94" providerId="LiveId" clId="{A03C30AE-C26A-469B-9B4E-D2A5C8FF6681}" dt="2022-07-25T14:44:32.272" v="65" actId="26606"/>
          <ac:spMkLst>
            <pc:docMk/>
            <pc:sldMk cId="2207970425" sldId="275"/>
            <ac:spMk id="47" creationId="{B7D3B4FC-79F4-47D2-9D79-DA876E6AD813}"/>
          </ac:spMkLst>
        </pc:spChg>
        <pc:spChg chg="add">
          <ac:chgData name="francisco" userId="75e913111c99ec94" providerId="LiveId" clId="{A03C30AE-C26A-469B-9B4E-D2A5C8FF6681}" dt="2022-07-25T14:44:32.272" v="65" actId="26606"/>
          <ac:spMkLst>
            <pc:docMk/>
            <pc:sldMk cId="2207970425" sldId="275"/>
            <ac:spMk id="48" creationId="{EFF9196C-3887-4B80-8671-3CA6705C18D3}"/>
          </ac:spMkLst>
        </pc:spChg>
        <pc:picChg chg="mod ord">
          <ac:chgData name="francisco" userId="75e913111c99ec94" providerId="LiveId" clId="{A03C30AE-C26A-469B-9B4E-D2A5C8FF6681}" dt="2022-07-25T14:44:32.272" v="65" actId="26606"/>
          <ac:picMkLst>
            <pc:docMk/>
            <pc:sldMk cId="2207970425" sldId="275"/>
            <ac:picMk id="4" creationId="{622231DB-E91B-725A-3E74-D946C59783C2}"/>
          </ac:picMkLst>
        </pc:picChg>
        <pc:picChg chg="ord">
          <ac:chgData name="francisco" userId="75e913111c99ec94" providerId="LiveId" clId="{A03C30AE-C26A-469B-9B4E-D2A5C8FF6681}" dt="2022-07-25T14:44:47.110" v="67" actId="167"/>
          <ac:picMkLst>
            <pc:docMk/>
            <pc:sldMk cId="2207970425" sldId="275"/>
            <ac:picMk id="5" creationId="{369D4D31-5EDD-5DF9-4060-DAEBD6C158D9}"/>
          </ac:picMkLst>
        </pc:picChg>
        <pc:picChg chg="add mod ord">
          <ac:chgData name="francisco" userId="75e913111c99ec94" providerId="LiveId" clId="{A03C30AE-C26A-469B-9B4E-D2A5C8FF6681}" dt="2022-07-25T14:57:53.019" v="242" actId="167"/>
          <ac:picMkLst>
            <pc:docMk/>
            <pc:sldMk cId="2207970425" sldId="275"/>
            <ac:picMk id="6" creationId="{8ABF2888-1DDD-F94D-3844-D3C4AF8581FD}"/>
          </ac:picMkLst>
        </pc:picChg>
        <pc:picChg chg="add mod ord">
          <ac:chgData name="francisco" userId="75e913111c99ec94" providerId="LiveId" clId="{A03C30AE-C26A-469B-9B4E-D2A5C8FF6681}" dt="2022-07-25T15:05:19.732" v="600" actId="167"/>
          <ac:picMkLst>
            <pc:docMk/>
            <pc:sldMk cId="2207970425" sldId="275"/>
            <ac:picMk id="7" creationId="{8EBD7E1C-3ADF-3009-E9D9-17F132879142}"/>
          </ac:picMkLst>
        </pc:picChg>
        <pc:picChg chg="add del">
          <ac:chgData name="francisco" userId="75e913111c99ec94" providerId="LiveId" clId="{A03C30AE-C26A-469B-9B4E-D2A5C8FF6681}" dt="2022-07-25T14:44:17.153" v="58" actId="26606"/>
          <ac:picMkLst>
            <pc:docMk/>
            <pc:sldMk cId="2207970425" sldId="275"/>
            <ac:picMk id="27" creationId="{B0DAC8FB-A162-44E3-A606-C855A03A5B09}"/>
          </ac:picMkLst>
        </pc:picChg>
        <pc:picChg chg="add del">
          <ac:chgData name="francisco" userId="75e913111c99ec94" providerId="LiveId" clId="{A03C30AE-C26A-469B-9B4E-D2A5C8FF6681}" dt="2022-07-25T14:44:32.268" v="64" actId="26606"/>
          <ac:picMkLst>
            <pc:docMk/>
            <pc:sldMk cId="2207970425" sldId="275"/>
            <ac:picMk id="41" creationId="{B0DAC8FB-A162-44E3-A606-C855A03A5B09}"/>
          </ac:picMkLst>
        </pc:picChg>
      </pc:sldChg>
      <pc:sldChg chg="addSp modSp mod">
        <pc:chgData name="francisco" userId="75e913111c99ec94" providerId="LiveId" clId="{A03C30AE-C26A-469B-9B4E-D2A5C8FF6681}" dt="2022-07-25T15:14:02.839" v="808" actId="1038"/>
        <pc:sldMkLst>
          <pc:docMk/>
          <pc:sldMk cId="1277302569" sldId="277"/>
        </pc:sldMkLst>
        <pc:spChg chg="mod">
          <ac:chgData name="francisco" userId="75e913111c99ec94" providerId="LiveId" clId="{A03C30AE-C26A-469B-9B4E-D2A5C8FF6681}" dt="2022-07-25T15:14:02.839" v="808" actId="1038"/>
          <ac:spMkLst>
            <pc:docMk/>
            <pc:sldMk cId="1277302569" sldId="277"/>
            <ac:spMk id="2" creationId="{49B58BD2-6B6D-7B47-EE49-99B64D486914}"/>
          </ac:spMkLst>
        </pc:spChg>
        <pc:picChg chg="add mod ord">
          <ac:chgData name="francisco" userId="75e913111c99ec94" providerId="LiveId" clId="{A03C30AE-C26A-469B-9B4E-D2A5C8FF6681}" dt="2022-07-25T15:02:58.643" v="506" actId="1037"/>
          <ac:picMkLst>
            <pc:docMk/>
            <pc:sldMk cId="1277302569" sldId="277"/>
            <ac:picMk id="5" creationId="{140492C3-7947-CCAE-8B7F-301A552DDBBC}"/>
          </ac:picMkLst>
        </pc:picChg>
        <pc:picChg chg="add mod ord">
          <ac:chgData name="francisco" userId="75e913111c99ec94" providerId="LiveId" clId="{A03C30AE-C26A-469B-9B4E-D2A5C8FF6681}" dt="2022-07-25T15:06:45.800" v="616" actId="1076"/>
          <ac:picMkLst>
            <pc:docMk/>
            <pc:sldMk cId="1277302569" sldId="277"/>
            <ac:picMk id="6" creationId="{D637BB35-BD13-ED13-0559-C62131059B49}"/>
          </ac:picMkLst>
        </pc:picChg>
      </pc:sldChg>
      <pc:sldChg chg="addSp modSp mod">
        <pc:chgData name="francisco" userId="75e913111c99ec94" providerId="LiveId" clId="{A03C30AE-C26A-469B-9B4E-D2A5C8FF6681}" dt="2022-07-25T15:07:00.603" v="619" actId="167"/>
        <pc:sldMkLst>
          <pc:docMk/>
          <pc:sldMk cId="244717319" sldId="278"/>
        </pc:sldMkLst>
        <pc:picChg chg="add mod ord">
          <ac:chgData name="francisco" userId="75e913111c99ec94" providerId="LiveId" clId="{A03C30AE-C26A-469B-9B4E-D2A5C8FF6681}" dt="2022-07-25T15:02:53.346" v="500" actId="1037"/>
          <ac:picMkLst>
            <pc:docMk/>
            <pc:sldMk cId="244717319" sldId="278"/>
            <ac:picMk id="3" creationId="{48813594-944B-8C4C-604E-86792B1ECE46}"/>
          </ac:picMkLst>
        </pc:picChg>
        <pc:picChg chg="add mod ord">
          <ac:chgData name="francisco" userId="75e913111c99ec94" providerId="LiveId" clId="{A03C30AE-C26A-469B-9B4E-D2A5C8FF6681}" dt="2022-07-25T15:07:00.603" v="619" actId="167"/>
          <ac:picMkLst>
            <pc:docMk/>
            <pc:sldMk cId="244717319" sldId="278"/>
            <ac:picMk id="6" creationId="{A8565943-BD61-9E3C-DCF6-5BBBB714ECEE}"/>
          </ac:picMkLst>
        </pc:picChg>
      </pc:sldChg>
      <pc:sldChg chg="addSp modSp mod">
        <pc:chgData name="francisco" userId="75e913111c99ec94" providerId="LiveId" clId="{A03C30AE-C26A-469B-9B4E-D2A5C8FF6681}" dt="2022-07-25T15:07:43.019" v="660" actId="1038"/>
        <pc:sldMkLst>
          <pc:docMk/>
          <pc:sldMk cId="593248276" sldId="279"/>
        </pc:sldMkLst>
        <pc:spChg chg="mod">
          <ac:chgData name="francisco" userId="75e913111c99ec94" providerId="LiveId" clId="{A03C30AE-C26A-469B-9B4E-D2A5C8FF6681}" dt="2022-07-25T14:59:08.900" v="316" actId="1038"/>
          <ac:spMkLst>
            <pc:docMk/>
            <pc:sldMk cId="593248276" sldId="279"/>
            <ac:spMk id="14" creationId="{95F5A9F2-95F6-1E5A-F5BF-3DDA271F5FC2}"/>
          </ac:spMkLst>
        </pc:spChg>
        <pc:graphicFrameChg chg="mod">
          <ac:chgData name="francisco" userId="75e913111c99ec94" providerId="LiveId" clId="{A03C30AE-C26A-469B-9B4E-D2A5C8FF6681}" dt="2022-07-25T15:07:43.019" v="660" actId="1038"/>
          <ac:graphicFrameMkLst>
            <pc:docMk/>
            <pc:sldMk cId="593248276" sldId="279"/>
            <ac:graphicFrameMk id="9" creationId="{0F38658B-D1F8-B69E-107C-9FA7C170D79E}"/>
          </ac:graphicFrameMkLst>
        </pc:graphicFrameChg>
        <pc:picChg chg="add mod ord">
          <ac:chgData name="francisco" userId="75e913111c99ec94" providerId="LiveId" clId="{A03C30AE-C26A-469B-9B4E-D2A5C8FF6681}" dt="2022-07-25T15:02:45.842" v="489" actId="1035"/>
          <ac:picMkLst>
            <pc:docMk/>
            <pc:sldMk cId="593248276" sldId="279"/>
            <ac:picMk id="4" creationId="{FF8E4FBE-0E6E-F3AB-7CC9-E688762FF92B}"/>
          </ac:picMkLst>
        </pc:picChg>
        <pc:picChg chg="add mod ord">
          <ac:chgData name="francisco" userId="75e913111c99ec94" providerId="LiveId" clId="{A03C30AE-C26A-469B-9B4E-D2A5C8FF6681}" dt="2022-07-25T15:07:34.045" v="622" actId="167"/>
          <ac:picMkLst>
            <pc:docMk/>
            <pc:sldMk cId="593248276" sldId="279"/>
            <ac:picMk id="5" creationId="{263841F5-5477-2D27-EDF7-7883562717A5}"/>
          </ac:picMkLst>
        </pc:picChg>
      </pc:sldChg>
      <pc:sldChg chg="addSp modSp mod">
        <pc:chgData name="francisco" userId="75e913111c99ec94" providerId="LiveId" clId="{A03C30AE-C26A-469B-9B4E-D2A5C8FF6681}" dt="2022-07-25T15:13:00.206" v="768" actId="1076"/>
        <pc:sldMkLst>
          <pc:docMk/>
          <pc:sldMk cId="2811640772" sldId="280"/>
        </pc:sldMkLst>
        <pc:picChg chg="add mod ord">
          <ac:chgData name="francisco" userId="75e913111c99ec94" providerId="LiveId" clId="{A03C30AE-C26A-469B-9B4E-D2A5C8FF6681}" dt="2022-07-25T14:57:06.444" v="229" actId="167"/>
          <ac:picMkLst>
            <pc:docMk/>
            <pc:sldMk cId="2811640772" sldId="280"/>
            <ac:picMk id="2" creationId="{FB3C4D9B-DA5F-5771-CB64-EEB541F0B3D9}"/>
          </ac:picMkLst>
        </pc:picChg>
        <pc:picChg chg="add mod ord">
          <ac:chgData name="francisco" userId="75e913111c99ec94" providerId="LiveId" clId="{A03C30AE-C26A-469B-9B4E-D2A5C8FF6681}" dt="2022-07-25T15:13:00.206" v="768" actId="1076"/>
          <ac:picMkLst>
            <pc:docMk/>
            <pc:sldMk cId="2811640772" sldId="280"/>
            <ac:picMk id="3" creationId="{01D2E7AC-EB0F-1181-3776-A295188740DC}"/>
          </ac:picMkLst>
        </pc:picChg>
      </pc:sldChg>
      <pc:sldChg chg="addSp modSp mod">
        <pc:chgData name="francisco" userId="75e913111c99ec94" providerId="LiveId" clId="{A03C30AE-C26A-469B-9B4E-D2A5C8FF6681}" dt="2022-07-25T15:09:13.880" v="700" actId="14100"/>
        <pc:sldMkLst>
          <pc:docMk/>
          <pc:sldMk cId="3023110320" sldId="283"/>
        </pc:sldMkLst>
        <pc:spChg chg="mod">
          <ac:chgData name="francisco" userId="75e913111c99ec94" providerId="LiveId" clId="{A03C30AE-C26A-469B-9B4E-D2A5C8FF6681}" dt="2022-07-25T15:09:13.880" v="700" actId="14100"/>
          <ac:spMkLst>
            <pc:docMk/>
            <pc:sldMk cId="3023110320" sldId="283"/>
            <ac:spMk id="3" creationId="{7927C281-87B6-B8D7-9989-D00323C02F1F}"/>
          </ac:spMkLst>
        </pc:spChg>
        <pc:picChg chg="add mod">
          <ac:chgData name="francisco" userId="75e913111c99ec94" providerId="LiveId" clId="{A03C30AE-C26A-469B-9B4E-D2A5C8FF6681}" dt="2022-07-25T14:59:38.179" v="330" actId="1037"/>
          <ac:picMkLst>
            <pc:docMk/>
            <pc:sldMk cId="3023110320" sldId="283"/>
            <ac:picMk id="5" creationId="{B3F0ABF0-27C3-BDEB-FA67-9D1452EF68EC}"/>
          </ac:picMkLst>
        </pc:picChg>
        <pc:picChg chg="add mod ord">
          <ac:chgData name="francisco" userId="75e913111c99ec94" providerId="LiveId" clId="{A03C30AE-C26A-469B-9B4E-D2A5C8FF6681}" dt="2022-07-25T15:09:09.071" v="699" actId="167"/>
          <ac:picMkLst>
            <pc:docMk/>
            <pc:sldMk cId="3023110320" sldId="283"/>
            <ac:picMk id="6" creationId="{2C8FA6FE-C738-3030-56A8-203EA972EBB5}"/>
          </ac:picMkLst>
        </pc:picChg>
      </pc:sldChg>
      <pc:sldChg chg="addSp modSp mod">
        <pc:chgData name="francisco" userId="75e913111c99ec94" providerId="LiveId" clId="{A03C30AE-C26A-469B-9B4E-D2A5C8FF6681}" dt="2022-07-25T15:09:56.865" v="722" actId="1076"/>
        <pc:sldMkLst>
          <pc:docMk/>
          <pc:sldMk cId="3457807085" sldId="287"/>
        </pc:sldMkLst>
        <pc:spChg chg="mod">
          <ac:chgData name="francisco" userId="75e913111c99ec94" providerId="LiveId" clId="{A03C30AE-C26A-469B-9B4E-D2A5C8FF6681}" dt="2022-07-25T15:09:48.574" v="720" actId="14100"/>
          <ac:spMkLst>
            <pc:docMk/>
            <pc:sldMk cId="3457807085" sldId="287"/>
            <ac:spMk id="3" creationId="{BBF28BDC-3581-25E4-DA0E-D09AFF196EAD}"/>
          </ac:spMkLst>
        </pc:spChg>
        <pc:picChg chg="add mod">
          <ac:chgData name="francisco" userId="75e913111c99ec94" providerId="LiveId" clId="{A03C30AE-C26A-469B-9B4E-D2A5C8FF6681}" dt="2022-07-25T15:02:16.118" v="437" actId="1037"/>
          <ac:picMkLst>
            <pc:docMk/>
            <pc:sldMk cId="3457807085" sldId="287"/>
            <ac:picMk id="5" creationId="{C6F0C44F-9EA8-BC34-2FE3-A777BB4E09B1}"/>
          </ac:picMkLst>
        </pc:picChg>
        <pc:picChg chg="add mod ord">
          <ac:chgData name="francisco" userId="75e913111c99ec94" providerId="LiveId" clId="{A03C30AE-C26A-469B-9B4E-D2A5C8FF6681}" dt="2022-07-25T15:09:56.865" v="722" actId="1076"/>
          <ac:picMkLst>
            <pc:docMk/>
            <pc:sldMk cId="3457807085" sldId="287"/>
            <ac:picMk id="6" creationId="{805799EF-7A47-7C66-E1F6-0A2258B6AEE7}"/>
          </ac:picMkLst>
        </pc:picChg>
      </pc:sldChg>
      <pc:sldChg chg="addSp modSp mod">
        <pc:chgData name="francisco" userId="75e913111c99ec94" providerId="LiveId" clId="{A03C30AE-C26A-469B-9B4E-D2A5C8FF6681}" dt="2022-07-25T15:10:13.736" v="726" actId="167"/>
        <pc:sldMkLst>
          <pc:docMk/>
          <pc:sldMk cId="1870132374" sldId="290"/>
        </pc:sldMkLst>
        <pc:spChg chg="mod">
          <ac:chgData name="francisco" userId="75e913111c99ec94" providerId="LiveId" clId="{A03C30AE-C26A-469B-9B4E-D2A5C8FF6681}" dt="2022-07-25T15:10:10.369" v="725" actId="14100"/>
          <ac:spMkLst>
            <pc:docMk/>
            <pc:sldMk cId="1870132374" sldId="290"/>
            <ac:spMk id="3" creationId="{6E6A701F-4006-DFEC-A38E-770468ECAE1E}"/>
          </ac:spMkLst>
        </pc:spChg>
        <pc:picChg chg="add mod">
          <ac:chgData name="francisco" userId="75e913111c99ec94" providerId="LiveId" clId="{A03C30AE-C26A-469B-9B4E-D2A5C8FF6681}" dt="2022-07-25T15:02:10.184" v="427" actId="1037"/>
          <ac:picMkLst>
            <pc:docMk/>
            <pc:sldMk cId="1870132374" sldId="290"/>
            <ac:picMk id="5" creationId="{A2E61407-BFFB-9F41-FF45-7CAAEB4D22E0}"/>
          </ac:picMkLst>
        </pc:picChg>
        <pc:picChg chg="add mod ord">
          <ac:chgData name="francisco" userId="75e913111c99ec94" providerId="LiveId" clId="{A03C30AE-C26A-469B-9B4E-D2A5C8FF6681}" dt="2022-07-25T15:10:13.736" v="726" actId="167"/>
          <ac:picMkLst>
            <pc:docMk/>
            <pc:sldMk cId="1870132374" sldId="290"/>
            <ac:picMk id="6" creationId="{87848117-D3CF-98C8-C3C6-BA1A591C7E3B}"/>
          </ac:picMkLst>
        </pc:picChg>
      </pc:sldChg>
      <pc:sldChg chg="addSp modSp mod">
        <pc:chgData name="francisco" userId="75e913111c99ec94" providerId="LiveId" clId="{A03C30AE-C26A-469B-9B4E-D2A5C8FF6681}" dt="2022-07-25T15:09:36.280" v="717" actId="1038"/>
        <pc:sldMkLst>
          <pc:docMk/>
          <pc:sldMk cId="437347588" sldId="294"/>
        </pc:sldMkLst>
        <pc:spChg chg="mod">
          <ac:chgData name="francisco" userId="75e913111c99ec94" providerId="LiveId" clId="{A03C30AE-C26A-469B-9B4E-D2A5C8FF6681}" dt="2022-07-25T15:09:36.280" v="717" actId="1038"/>
          <ac:spMkLst>
            <pc:docMk/>
            <pc:sldMk cId="437347588" sldId="294"/>
            <ac:spMk id="8" creationId="{A30AC139-A648-FCFB-2C7A-AD1E8B79E553}"/>
          </ac:spMkLst>
        </pc:spChg>
        <pc:graphicFrameChg chg="mod">
          <ac:chgData name="francisco" userId="75e913111c99ec94" providerId="LiveId" clId="{A03C30AE-C26A-469B-9B4E-D2A5C8FF6681}" dt="2022-07-25T15:02:21.183" v="442" actId="1037"/>
          <ac:graphicFrameMkLst>
            <pc:docMk/>
            <pc:sldMk cId="437347588" sldId="294"/>
            <ac:graphicFrameMk id="7" creationId="{173B2A25-0C6A-0AC9-0885-4553F88A63B0}"/>
          </ac:graphicFrameMkLst>
        </pc:graphicFrameChg>
        <pc:picChg chg="add mod ord">
          <ac:chgData name="francisco" userId="75e913111c99ec94" providerId="LiveId" clId="{A03C30AE-C26A-469B-9B4E-D2A5C8FF6681}" dt="2022-07-25T15:02:25.021" v="453" actId="1037"/>
          <ac:picMkLst>
            <pc:docMk/>
            <pc:sldMk cId="437347588" sldId="294"/>
            <ac:picMk id="4" creationId="{2769AB86-7B63-0071-9ED6-B62B73F2FE99}"/>
          </ac:picMkLst>
        </pc:picChg>
        <pc:picChg chg="add mod ord">
          <ac:chgData name="francisco" userId="75e913111c99ec94" providerId="LiveId" clId="{A03C30AE-C26A-469B-9B4E-D2A5C8FF6681}" dt="2022-07-25T15:09:27.726" v="705" actId="167"/>
          <ac:picMkLst>
            <pc:docMk/>
            <pc:sldMk cId="437347588" sldId="294"/>
            <ac:picMk id="5" creationId="{6F0C143A-A3D6-C415-658C-6998C3182AF6}"/>
          </ac:picMkLst>
        </pc:picChg>
      </pc:sldChg>
      <pc:sldChg chg="addSp modSp mod">
        <pc:chgData name="francisco" userId="75e913111c99ec94" providerId="LiveId" clId="{A03C30AE-C26A-469B-9B4E-D2A5C8FF6681}" dt="2022-07-25T15:11:08.398" v="734" actId="167"/>
        <pc:sldMkLst>
          <pc:docMk/>
          <pc:sldMk cId="2571233590" sldId="296"/>
        </pc:sldMkLst>
        <pc:picChg chg="add mod">
          <ac:chgData name="francisco" userId="75e913111c99ec94" providerId="LiveId" clId="{A03C30AE-C26A-469B-9B4E-D2A5C8FF6681}" dt="2022-07-25T15:01:44.040" v="396" actId="1037"/>
          <ac:picMkLst>
            <pc:docMk/>
            <pc:sldMk cId="2571233590" sldId="296"/>
            <ac:picMk id="3" creationId="{4CAD881B-614F-8ACB-AE6F-BE45205EBE80}"/>
          </ac:picMkLst>
        </pc:picChg>
        <pc:picChg chg="add mod ord">
          <ac:chgData name="francisco" userId="75e913111c99ec94" providerId="LiveId" clId="{A03C30AE-C26A-469B-9B4E-D2A5C8FF6681}" dt="2022-07-25T15:11:08.398" v="734" actId="167"/>
          <ac:picMkLst>
            <pc:docMk/>
            <pc:sldMk cId="2571233590" sldId="296"/>
            <ac:picMk id="6" creationId="{1B05B968-69A5-3C49-CFE2-EB42853A2A03}"/>
          </ac:picMkLst>
        </pc:picChg>
      </pc:sldChg>
      <pc:sldChg chg="addSp modSp mod">
        <pc:chgData name="francisco" userId="75e913111c99ec94" providerId="LiveId" clId="{A03C30AE-C26A-469B-9B4E-D2A5C8FF6681}" dt="2022-07-25T15:11:41.823" v="759" actId="1038"/>
        <pc:sldMkLst>
          <pc:docMk/>
          <pc:sldMk cId="2492553753" sldId="297"/>
        </pc:sldMkLst>
        <pc:graphicFrameChg chg="mod">
          <ac:chgData name="francisco" userId="75e913111c99ec94" providerId="LiveId" clId="{A03C30AE-C26A-469B-9B4E-D2A5C8FF6681}" dt="2022-07-25T15:11:41.823" v="759" actId="1038"/>
          <ac:graphicFrameMkLst>
            <pc:docMk/>
            <pc:sldMk cId="2492553753" sldId="297"/>
            <ac:graphicFrameMk id="4" creationId="{73128D7B-AC34-BA09-A578-83AE9A010912}"/>
          </ac:graphicFrameMkLst>
        </pc:graphicFrameChg>
        <pc:picChg chg="add mod ord">
          <ac:chgData name="francisco" userId="75e913111c99ec94" providerId="LiveId" clId="{A03C30AE-C26A-469B-9B4E-D2A5C8FF6681}" dt="2022-07-25T15:01:38.462" v="384" actId="1037"/>
          <ac:picMkLst>
            <pc:docMk/>
            <pc:sldMk cId="2492553753" sldId="297"/>
            <ac:picMk id="3" creationId="{2C7FD900-9371-9897-9545-6CD64A38DDA4}"/>
          </ac:picMkLst>
        </pc:picChg>
        <pc:picChg chg="add mod">
          <ac:chgData name="francisco" userId="75e913111c99ec94" providerId="LiveId" clId="{A03C30AE-C26A-469B-9B4E-D2A5C8FF6681}" dt="2022-07-25T15:11:27.323" v="736" actId="1076"/>
          <ac:picMkLst>
            <pc:docMk/>
            <pc:sldMk cId="2492553753" sldId="297"/>
            <ac:picMk id="6" creationId="{0071855E-E9B7-AF15-E961-C8620D336A11}"/>
          </ac:picMkLst>
        </pc:picChg>
      </pc:sldChg>
      <pc:sldChg chg="modSp mod">
        <pc:chgData name="francisco" userId="75e913111c99ec94" providerId="LiveId" clId="{A03C30AE-C26A-469B-9B4E-D2A5C8FF6681}" dt="2022-10-12T22:55:27.637" v="812" actId="313"/>
        <pc:sldMkLst>
          <pc:docMk/>
          <pc:sldMk cId="3814232781" sldId="304"/>
        </pc:sldMkLst>
        <pc:spChg chg="mod">
          <ac:chgData name="francisco" userId="75e913111c99ec94" providerId="LiveId" clId="{A03C30AE-C26A-469B-9B4E-D2A5C8FF6681}" dt="2022-10-12T22:55:27.637" v="812" actId="313"/>
          <ac:spMkLst>
            <pc:docMk/>
            <pc:sldMk cId="3814232781" sldId="304"/>
            <ac:spMk id="4" creationId="{8BEB2CC4-0B52-42FA-AD53-8D8216BA8600}"/>
          </ac:spMkLst>
        </pc:spChg>
        <pc:picChg chg="mod">
          <ac:chgData name="francisco" userId="75e913111c99ec94" providerId="LiveId" clId="{A03C30AE-C26A-469B-9B4E-D2A5C8FF6681}" dt="2022-07-25T15:12:30.060" v="767" actId="1036"/>
          <ac:picMkLst>
            <pc:docMk/>
            <pc:sldMk cId="3814232781" sldId="304"/>
            <ac:picMk id="18" creationId="{48D92C8E-AF97-4D9A-ABF8-3C2C09D78911}"/>
          </ac:picMkLst>
        </pc:picChg>
      </pc:sldChg>
      <pc:sldChg chg="addSp modSp mod ord">
        <pc:chgData name="francisco" userId="75e913111c99ec94" providerId="LiveId" clId="{A03C30AE-C26A-469B-9B4E-D2A5C8FF6681}" dt="2022-07-25T20:07:23.503" v="809" actId="20577"/>
        <pc:sldMkLst>
          <pc:docMk/>
          <pc:sldMk cId="3635668371" sldId="305"/>
        </pc:sldMkLst>
        <pc:spChg chg="add mod">
          <ac:chgData name="francisco" userId="75e913111c99ec94" providerId="LiveId" clId="{A03C30AE-C26A-469B-9B4E-D2A5C8FF6681}" dt="2022-07-25T20:07:23.503" v="809" actId="20577"/>
          <ac:spMkLst>
            <pc:docMk/>
            <pc:sldMk cId="3635668371" sldId="305"/>
            <ac:spMk id="2" creationId="{6B317EF3-5DDA-FCDD-EFB4-CA1E24722743}"/>
          </ac:spMkLst>
        </pc:spChg>
      </pc:sldChg>
      <pc:sldChg chg="modSp mod">
        <pc:chgData name="francisco" userId="75e913111c99ec94" providerId="LiveId" clId="{A03C30AE-C26A-469B-9B4E-D2A5C8FF6681}" dt="2022-07-25T15:06:11.425" v="609" actId="1076"/>
        <pc:sldMkLst>
          <pc:docMk/>
          <pc:sldMk cId="1335560526" sldId="306"/>
        </pc:sldMkLst>
        <pc:picChg chg="mod">
          <ac:chgData name="francisco" userId="75e913111c99ec94" providerId="LiveId" clId="{A03C30AE-C26A-469B-9B4E-D2A5C8FF6681}" dt="2022-07-25T15:06:11.425" v="609" actId="1076"/>
          <ac:picMkLst>
            <pc:docMk/>
            <pc:sldMk cId="1335560526" sldId="306"/>
            <ac:picMk id="17" creationId="{48D92C8E-AF97-4D9A-ABF8-3C2C09D78911}"/>
          </ac:picMkLst>
        </pc:picChg>
        <pc:picChg chg="mod">
          <ac:chgData name="francisco" userId="75e913111c99ec94" providerId="LiveId" clId="{A03C30AE-C26A-469B-9B4E-D2A5C8FF6681}" dt="2022-07-25T15:03:11.348" v="516" actId="1037"/>
          <ac:picMkLst>
            <pc:docMk/>
            <pc:sldMk cId="1335560526" sldId="306"/>
            <ac:picMk id="18" creationId="{48D92C8E-AF97-4D9A-ABF8-3C2C09D78911}"/>
          </ac:picMkLst>
        </pc:picChg>
      </pc:sldChg>
      <pc:sldChg chg="modSp mod">
        <pc:chgData name="francisco" userId="75e913111c99ec94" providerId="LiveId" clId="{A03C30AE-C26A-469B-9B4E-D2A5C8FF6681}" dt="2022-07-25T14:37:15.698" v="28" actId="20577"/>
        <pc:sldMkLst>
          <pc:docMk/>
          <pc:sldMk cId="785163487" sldId="307"/>
        </pc:sldMkLst>
        <pc:spChg chg="mod">
          <ac:chgData name="francisco" userId="75e913111c99ec94" providerId="LiveId" clId="{A03C30AE-C26A-469B-9B4E-D2A5C8FF6681}" dt="2022-07-25T14:37:15.698" v="28" actId="20577"/>
          <ac:spMkLst>
            <pc:docMk/>
            <pc:sldMk cId="785163487" sldId="307"/>
            <ac:spMk id="7" creationId="{C7C4E133-FF04-1847-9B27-69D98F2EBCBD}"/>
          </ac:spMkLst>
        </pc:spChg>
      </pc:sldChg>
      <pc:sldChg chg="addSp modSp mod">
        <pc:chgData name="francisco" userId="75e913111c99ec94" providerId="LiveId" clId="{A03C30AE-C26A-469B-9B4E-D2A5C8FF6681}" dt="2022-07-25T15:08:56.162" v="696" actId="404"/>
        <pc:sldMkLst>
          <pc:docMk/>
          <pc:sldMk cId="3427320481" sldId="309"/>
        </pc:sldMkLst>
        <pc:spChg chg="mod">
          <ac:chgData name="francisco" userId="75e913111c99ec94" providerId="LiveId" clId="{A03C30AE-C26A-469B-9B4E-D2A5C8FF6681}" dt="2022-07-25T15:08:56.162" v="696" actId="404"/>
          <ac:spMkLst>
            <pc:docMk/>
            <pc:sldMk cId="3427320481" sldId="309"/>
            <ac:spMk id="6" creationId="{00000000-0000-0000-0000-000000000000}"/>
          </ac:spMkLst>
        </pc:spChg>
        <pc:picChg chg="add mod ord">
          <ac:chgData name="francisco" userId="75e913111c99ec94" providerId="LiveId" clId="{A03C30AE-C26A-469B-9B4E-D2A5C8FF6681}" dt="2022-07-25T15:02:34.913" v="465" actId="1037"/>
          <ac:picMkLst>
            <pc:docMk/>
            <pc:sldMk cId="3427320481" sldId="309"/>
            <ac:picMk id="3" creationId="{36741ED9-8CFE-34C3-BD48-B74651C5B750}"/>
          </ac:picMkLst>
        </pc:picChg>
        <pc:picChg chg="add mod ord">
          <ac:chgData name="francisco" userId="75e913111c99ec94" providerId="LiveId" clId="{A03C30AE-C26A-469B-9B4E-D2A5C8FF6681}" dt="2022-07-25T15:07:59.253" v="663" actId="167"/>
          <ac:picMkLst>
            <pc:docMk/>
            <pc:sldMk cId="3427320481" sldId="309"/>
            <ac:picMk id="5" creationId="{752DF20A-FC14-FF73-82B8-7694600EE248}"/>
          </ac:picMkLst>
        </pc:picChg>
      </pc:sldChg>
      <pc:sldChg chg="addSp delSp modSp new mod setBg">
        <pc:chgData name="francisco" userId="75e913111c99ec94" providerId="LiveId" clId="{A03C30AE-C26A-469B-9B4E-D2A5C8FF6681}" dt="2023-02-17T13:25:38.141" v="1338" actId="20577"/>
        <pc:sldMkLst>
          <pc:docMk/>
          <pc:sldMk cId="540001726" sldId="310"/>
        </pc:sldMkLst>
        <pc:spChg chg="mod">
          <ac:chgData name="francisco" userId="75e913111c99ec94" providerId="LiveId" clId="{A03C30AE-C26A-469B-9B4E-D2A5C8FF6681}" dt="2023-02-17T13:23:14.162" v="1309" actId="26606"/>
          <ac:spMkLst>
            <pc:docMk/>
            <pc:sldMk cId="540001726" sldId="310"/>
            <ac:spMk id="2" creationId="{1F745F02-6FE7-15E2-80EC-92A0091D9B98}"/>
          </ac:spMkLst>
        </pc:spChg>
        <pc:spChg chg="del">
          <ac:chgData name="francisco" userId="75e913111c99ec94" providerId="LiveId" clId="{A03C30AE-C26A-469B-9B4E-D2A5C8FF6681}" dt="2023-02-17T13:17:43.079" v="870" actId="1032"/>
          <ac:spMkLst>
            <pc:docMk/>
            <pc:sldMk cId="540001726" sldId="310"/>
            <ac:spMk id="3" creationId="{0755316A-1B6D-4D44-A512-691066E47AAD}"/>
          </ac:spMkLst>
        </pc:spChg>
        <pc:spChg chg="add del">
          <ac:chgData name="francisco" userId="75e913111c99ec94" providerId="LiveId" clId="{A03C30AE-C26A-469B-9B4E-D2A5C8FF6681}" dt="2023-02-17T13:24:16.034" v="1311" actId="478"/>
          <ac:spMkLst>
            <pc:docMk/>
            <pc:sldMk cId="540001726" sldId="310"/>
            <ac:spMk id="7" creationId="{86E1D79F-8653-683D-2D3A-F49ACCDF0AC9}"/>
          </ac:spMkLst>
        </pc:spChg>
        <pc:spChg chg="add mod">
          <ac:chgData name="francisco" userId="75e913111c99ec94" providerId="LiveId" clId="{A03C30AE-C26A-469B-9B4E-D2A5C8FF6681}" dt="2023-02-17T13:24:56.076" v="1322" actId="113"/>
          <ac:spMkLst>
            <pc:docMk/>
            <pc:sldMk cId="540001726" sldId="310"/>
            <ac:spMk id="8" creationId="{750F713F-8641-57D0-FBD6-CCA482A6AF93}"/>
          </ac:spMkLst>
        </pc:spChg>
        <pc:spChg chg="add mod">
          <ac:chgData name="francisco" userId="75e913111c99ec94" providerId="LiveId" clId="{A03C30AE-C26A-469B-9B4E-D2A5C8FF6681}" dt="2023-02-17T13:25:28.796" v="1332" actId="20577"/>
          <ac:spMkLst>
            <pc:docMk/>
            <pc:sldMk cId="540001726" sldId="310"/>
            <ac:spMk id="9" creationId="{6748B810-E24F-D64A-5C3B-F63162A2B017}"/>
          </ac:spMkLst>
        </pc:spChg>
        <pc:spChg chg="add">
          <ac:chgData name="francisco" userId="75e913111c99ec94" providerId="LiveId" clId="{A03C30AE-C26A-469B-9B4E-D2A5C8FF6681}" dt="2023-02-17T13:23:14.162" v="1309" actId="26606"/>
          <ac:spMkLst>
            <pc:docMk/>
            <pc:sldMk cId="540001726" sldId="310"/>
            <ac:spMk id="11" creationId="{72D05657-94EE-4B2D-BC1B-A1D065063658}"/>
          </ac:spMkLst>
        </pc:spChg>
        <pc:spChg chg="add">
          <ac:chgData name="francisco" userId="75e913111c99ec94" providerId="LiveId" clId="{A03C30AE-C26A-469B-9B4E-D2A5C8FF6681}" dt="2023-02-17T13:23:14.162" v="1309" actId="26606"/>
          <ac:spMkLst>
            <pc:docMk/>
            <pc:sldMk cId="540001726" sldId="310"/>
            <ac:spMk id="13" creationId="{7586665A-47B3-4AEE-BC94-15D89FF706B3}"/>
          </ac:spMkLst>
        </pc:spChg>
        <pc:spChg chg="add mod">
          <ac:chgData name="francisco" userId="75e913111c99ec94" providerId="LiveId" clId="{A03C30AE-C26A-469B-9B4E-D2A5C8FF6681}" dt="2023-02-17T13:25:31.972" v="1334" actId="20577"/>
          <ac:spMkLst>
            <pc:docMk/>
            <pc:sldMk cId="540001726" sldId="310"/>
            <ac:spMk id="14" creationId="{C0911E7F-9B76-7126-B6E3-FB608B81C360}"/>
          </ac:spMkLst>
        </pc:spChg>
        <pc:spChg chg="add mod">
          <ac:chgData name="francisco" userId="75e913111c99ec94" providerId="LiveId" clId="{A03C30AE-C26A-469B-9B4E-D2A5C8FF6681}" dt="2023-02-17T13:25:34.910" v="1336" actId="20577"/>
          <ac:spMkLst>
            <pc:docMk/>
            <pc:sldMk cId="540001726" sldId="310"/>
            <ac:spMk id="15" creationId="{2461F30A-A775-4DD6-DCC9-0E804797FDDF}"/>
          </ac:spMkLst>
        </pc:spChg>
        <pc:spChg chg="add mod">
          <ac:chgData name="francisco" userId="75e913111c99ec94" providerId="LiveId" clId="{A03C30AE-C26A-469B-9B4E-D2A5C8FF6681}" dt="2023-02-17T13:25:38.141" v="1338" actId="20577"/>
          <ac:spMkLst>
            <pc:docMk/>
            <pc:sldMk cId="540001726" sldId="310"/>
            <ac:spMk id="16" creationId="{1A4201F6-254F-08A3-E9CB-909315806038}"/>
          </ac:spMkLst>
        </pc:spChg>
        <pc:graphicFrameChg chg="add mod ord modGraphic">
          <ac:chgData name="francisco" userId="75e913111c99ec94" providerId="LiveId" clId="{A03C30AE-C26A-469B-9B4E-D2A5C8FF6681}" dt="2023-02-17T13:23:14.162" v="1309" actId="26606"/>
          <ac:graphicFrameMkLst>
            <pc:docMk/>
            <pc:sldMk cId="540001726" sldId="310"/>
            <ac:graphicFrameMk id="4" creationId="{315D2FA2-ADF2-37DF-8F16-2AEE63817D39}"/>
          </ac:graphicFrameMkLst>
        </pc:graphicFrameChg>
        <pc:picChg chg="add mod">
          <ac:chgData name="francisco" userId="75e913111c99ec94" providerId="LiveId" clId="{A03C30AE-C26A-469B-9B4E-D2A5C8FF6681}" dt="2023-02-17T13:23:14.162" v="1309" actId="26606"/>
          <ac:picMkLst>
            <pc:docMk/>
            <pc:sldMk cId="540001726" sldId="310"/>
            <ac:picMk id="5" creationId="{1EB08F97-0023-692B-9CCB-CF33733B68DE}"/>
          </ac:picMkLst>
        </pc:picChg>
        <pc:picChg chg="add mod">
          <ac:chgData name="francisco" userId="75e913111c99ec94" providerId="LiveId" clId="{A03C30AE-C26A-469B-9B4E-D2A5C8FF6681}" dt="2023-02-17T13:23:14.162" v="1309" actId="26606"/>
          <ac:picMkLst>
            <pc:docMk/>
            <pc:sldMk cId="540001726" sldId="310"/>
            <ac:picMk id="6" creationId="{DD0521DD-3F35-4C0B-C24A-3D1F0F1002F8}"/>
          </ac:picMkLst>
        </pc:picChg>
        <pc:cxnChg chg="add del">
          <ac:chgData name="francisco" userId="75e913111c99ec94" providerId="LiveId" clId="{A03C30AE-C26A-469B-9B4E-D2A5C8FF6681}" dt="2023-02-17T13:22:19.466" v="1301" actId="26606"/>
          <ac:cxnSpMkLst>
            <pc:docMk/>
            <pc:sldMk cId="540001726" sldId="310"/>
            <ac:cxnSpMk id="10" creationId="{A7F400EE-A8A5-48AF-B4D6-291B52C6F0B0}"/>
          </ac:cxnSpMkLst>
        </pc:cxnChg>
        <pc:cxnChg chg="add del">
          <ac:chgData name="francisco" userId="75e913111c99ec94" providerId="LiveId" clId="{A03C30AE-C26A-469B-9B4E-D2A5C8FF6681}" dt="2023-02-17T13:22:32.226" v="1305" actId="26606"/>
          <ac:cxnSpMkLst>
            <pc:docMk/>
            <pc:sldMk cId="540001726" sldId="310"/>
            <ac:cxnSpMk id="12" creationId="{A7F400EE-A8A5-48AF-B4D6-291B52C6F0B0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0E2-47DE-A2B5-572FB9F3929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0E2-47DE-A2B5-572FB9F3929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0E2-47DE-A2B5-572FB9F3929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0E2-47DE-A2B5-572FB9F3929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0E2-47DE-A2B5-572FB9F3929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0E2-47DE-A2B5-572FB9F3929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0E2-47DE-A2B5-572FB9F39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Hoja1!$B$2:$B$8</c:f>
              <c:numCache>
                <c:formatCode>#,##0</c:formatCode>
                <c:ptCount val="7"/>
                <c:pt idx="0">
                  <c:v>76860</c:v>
                </c:pt>
                <c:pt idx="1">
                  <c:v>82995</c:v>
                </c:pt>
                <c:pt idx="2">
                  <c:v>78128</c:v>
                </c:pt>
                <c:pt idx="3">
                  <c:v>53648</c:v>
                </c:pt>
                <c:pt idx="4">
                  <c:v>43416</c:v>
                </c:pt>
                <c:pt idx="5">
                  <c:v>47898</c:v>
                </c:pt>
                <c:pt idx="6">
                  <c:v>39834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86-4C5E-82B5-CAAB0411266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30925648"/>
        <c:axId val="1530926480"/>
      </c:lineChart>
      <c:catAx>
        <c:axId val="153092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530926480"/>
        <c:crosses val="autoZero"/>
        <c:auto val="1"/>
        <c:lblAlgn val="ctr"/>
        <c:lblOffset val="100"/>
        <c:noMultiLvlLbl val="0"/>
      </c:catAx>
      <c:valAx>
        <c:axId val="15309264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5309256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67348-3A15-4F4C-BDC3-028D9CB7CC0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01CCF4D-A7F9-4AE7-A9D2-9ED36AED6875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GT" sz="3600" dirty="0">
              <a:latin typeface="Arial" panose="020B0604020202020204" pitchFamily="34" charset="0"/>
              <a:cs typeface="Arial" panose="020B0604020202020204" pitchFamily="34" charset="0"/>
            </a:rPr>
            <a:t>Sistema educativo</a:t>
          </a:r>
        </a:p>
      </dgm:t>
    </dgm:pt>
    <dgm:pt modelId="{C07948EF-E3E5-4D9E-BDA7-B1F639729ED4}" type="parTrans" cxnId="{3CACCF0C-EE3D-4EEF-B430-C4494A61CDA5}">
      <dgm:prSet/>
      <dgm:spPr/>
      <dgm:t>
        <a:bodyPr/>
        <a:lstStyle/>
        <a:p>
          <a:endParaRPr lang="es-GT"/>
        </a:p>
      </dgm:t>
    </dgm:pt>
    <dgm:pt modelId="{BF9E88C9-617C-4445-A900-238D6C9CD8A9}" type="sibTrans" cxnId="{3CACCF0C-EE3D-4EEF-B430-C4494A61CDA5}">
      <dgm:prSet/>
      <dgm:spPr/>
      <dgm:t>
        <a:bodyPr/>
        <a:lstStyle/>
        <a:p>
          <a:endParaRPr lang="es-GT"/>
        </a:p>
      </dgm:t>
    </dgm:pt>
    <dgm:pt modelId="{D366A92F-991F-451C-B273-15EE5D3F7EF3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GT" dirty="0">
              <a:latin typeface="Arial" panose="020B0604020202020204" pitchFamily="34" charset="0"/>
              <a:cs typeface="Arial" panose="020B0604020202020204" pitchFamily="34" charset="0"/>
            </a:rPr>
            <a:t>Subsistema Escolar</a:t>
          </a:r>
        </a:p>
      </dgm:t>
    </dgm:pt>
    <dgm:pt modelId="{7127EC92-F0E9-4DEA-BCA1-2CBF6C61DDE6}" type="parTrans" cxnId="{76453AE0-1839-47D6-8248-0A76064E73E1}">
      <dgm:prSet/>
      <dgm:spPr/>
      <dgm:t>
        <a:bodyPr/>
        <a:lstStyle/>
        <a:p>
          <a:endParaRPr lang="es-GT"/>
        </a:p>
      </dgm:t>
    </dgm:pt>
    <dgm:pt modelId="{49294CB9-8A77-4372-B805-805401E92FCE}" type="sibTrans" cxnId="{76453AE0-1839-47D6-8248-0A76064E73E1}">
      <dgm:prSet/>
      <dgm:spPr/>
      <dgm:t>
        <a:bodyPr/>
        <a:lstStyle/>
        <a:p>
          <a:endParaRPr lang="es-GT"/>
        </a:p>
      </dgm:t>
    </dgm:pt>
    <dgm:pt modelId="{1056EC4C-7A9E-4A0D-8388-8F5A7E49FB45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GT" dirty="0">
              <a:latin typeface="Arial" panose="020B0604020202020204" pitchFamily="34" charset="0"/>
              <a:cs typeface="Arial" panose="020B0604020202020204" pitchFamily="34" charset="0"/>
            </a:rPr>
            <a:t>Subsistema Extrae</a:t>
          </a:r>
          <a:r>
            <a:rPr lang="es-GT" dirty="0"/>
            <a:t>scolar</a:t>
          </a:r>
        </a:p>
      </dgm:t>
    </dgm:pt>
    <dgm:pt modelId="{E2D4BF7B-F303-465C-B441-E17C1F087E69}" type="parTrans" cxnId="{FF469AC2-BFAF-4554-A042-57E46CD27E32}">
      <dgm:prSet/>
      <dgm:spPr/>
      <dgm:t>
        <a:bodyPr/>
        <a:lstStyle/>
        <a:p>
          <a:endParaRPr lang="es-GT"/>
        </a:p>
      </dgm:t>
    </dgm:pt>
    <dgm:pt modelId="{571BCD91-CD4C-45AA-8186-FC192A819158}" type="sibTrans" cxnId="{FF469AC2-BFAF-4554-A042-57E46CD27E32}">
      <dgm:prSet/>
      <dgm:spPr/>
      <dgm:t>
        <a:bodyPr/>
        <a:lstStyle/>
        <a:p>
          <a:endParaRPr lang="es-GT"/>
        </a:p>
      </dgm:t>
    </dgm:pt>
    <dgm:pt modelId="{F0867A25-DD30-4986-A2E6-5910055C26FF}" type="pres">
      <dgm:prSet presAssocID="{9C467348-3A15-4F4C-BDC3-028D9CB7CC0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6029AA-16B1-4009-9687-B985936B2081}" type="pres">
      <dgm:prSet presAssocID="{701CCF4D-A7F9-4AE7-A9D2-9ED36AED6875}" presName="root1" presStyleCnt="0"/>
      <dgm:spPr/>
    </dgm:pt>
    <dgm:pt modelId="{320180F0-350F-4873-AEFE-1D4655C55326}" type="pres">
      <dgm:prSet presAssocID="{701CCF4D-A7F9-4AE7-A9D2-9ED36AED6875}" presName="LevelOneTextNode" presStyleLbl="node0" presStyleIdx="0" presStyleCnt="1">
        <dgm:presLayoutVars>
          <dgm:chPref val="3"/>
        </dgm:presLayoutVars>
      </dgm:prSet>
      <dgm:spPr/>
    </dgm:pt>
    <dgm:pt modelId="{63C5DC56-AB02-4101-92D6-7EEC540B6230}" type="pres">
      <dgm:prSet presAssocID="{701CCF4D-A7F9-4AE7-A9D2-9ED36AED6875}" presName="level2hierChild" presStyleCnt="0"/>
      <dgm:spPr/>
    </dgm:pt>
    <dgm:pt modelId="{8BAF5FAB-2703-4B1C-BD46-31D36F961552}" type="pres">
      <dgm:prSet presAssocID="{7127EC92-F0E9-4DEA-BCA1-2CBF6C61DDE6}" presName="conn2-1" presStyleLbl="parChTrans1D2" presStyleIdx="0" presStyleCnt="2"/>
      <dgm:spPr/>
    </dgm:pt>
    <dgm:pt modelId="{32ED0CFE-BDCC-49CE-8336-662E97C47B1B}" type="pres">
      <dgm:prSet presAssocID="{7127EC92-F0E9-4DEA-BCA1-2CBF6C61DDE6}" presName="connTx" presStyleLbl="parChTrans1D2" presStyleIdx="0" presStyleCnt="2"/>
      <dgm:spPr/>
    </dgm:pt>
    <dgm:pt modelId="{32182873-A3A9-4D1A-BDA8-12D7ABE684C4}" type="pres">
      <dgm:prSet presAssocID="{D366A92F-991F-451C-B273-15EE5D3F7EF3}" presName="root2" presStyleCnt="0"/>
      <dgm:spPr/>
    </dgm:pt>
    <dgm:pt modelId="{A784F0B2-6CB4-434F-9776-074BF356E358}" type="pres">
      <dgm:prSet presAssocID="{D366A92F-991F-451C-B273-15EE5D3F7EF3}" presName="LevelTwoTextNode" presStyleLbl="node2" presStyleIdx="0" presStyleCnt="2" custScaleX="157636">
        <dgm:presLayoutVars>
          <dgm:chPref val="3"/>
        </dgm:presLayoutVars>
      </dgm:prSet>
      <dgm:spPr/>
    </dgm:pt>
    <dgm:pt modelId="{A1EC23A3-8190-4091-A7A7-321A270B4E24}" type="pres">
      <dgm:prSet presAssocID="{D366A92F-991F-451C-B273-15EE5D3F7EF3}" presName="level3hierChild" presStyleCnt="0"/>
      <dgm:spPr/>
    </dgm:pt>
    <dgm:pt modelId="{5F5A27FD-2290-4D85-B4E8-22722AD3E6CE}" type="pres">
      <dgm:prSet presAssocID="{E2D4BF7B-F303-465C-B441-E17C1F087E69}" presName="conn2-1" presStyleLbl="parChTrans1D2" presStyleIdx="1" presStyleCnt="2"/>
      <dgm:spPr/>
    </dgm:pt>
    <dgm:pt modelId="{E069EA30-3B1B-41D0-BAD0-BE886374983A}" type="pres">
      <dgm:prSet presAssocID="{E2D4BF7B-F303-465C-B441-E17C1F087E69}" presName="connTx" presStyleLbl="parChTrans1D2" presStyleIdx="1" presStyleCnt="2"/>
      <dgm:spPr/>
    </dgm:pt>
    <dgm:pt modelId="{816F5176-8678-4932-B67D-702318CCD0A8}" type="pres">
      <dgm:prSet presAssocID="{1056EC4C-7A9E-4A0D-8388-8F5A7E49FB45}" presName="root2" presStyleCnt="0"/>
      <dgm:spPr/>
    </dgm:pt>
    <dgm:pt modelId="{28F557AB-9453-4491-B61D-E7BC954FD799}" type="pres">
      <dgm:prSet presAssocID="{1056EC4C-7A9E-4A0D-8388-8F5A7E49FB45}" presName="LevelTwoTextNode" presStyleLbl="node2" presStyleIdx="1" presStyleCnt="2" custScaleX="157727">
        <dgm:presLayoutVars>
          <dgm:chPref val="3"/>
        </dgm:presLayoutVars>
      </dgm:prSet>
      <dgm:spPr/>
    </dgm:pt>
    <dgm:pt modelId="{E0320432-98C5-4F3C-AD3B-07D16EDEFA9E}" type="pres">
      <dgm:prSet presAssocID="{1056EC4C-7A9E-4A0D-8388-8F5A7E49FB45}" presName="level3hierChild" presStyleCnt="0"/>
      <dgm:spPr/>
    </dgm:pt>
  </dgm:ptLst>
  <dgm:cxnLst>
    <dgm:cxn modelId="{3CACCF0C-EE3D-4EEF-B430-C4494A61CDA5}" srcId="{9C467348-3A15-4F4C-BDC3-028D9CB7CC03}" destId="{701CCF4D-A7F9-4AE7-A9D2-9ED36AED6875}" srcOrd="0" destOrd="0" parTransId="{C07948EF-E3E5-4D9E-BDA7-B1F639729ED4}" sibTransId="{BF9E88C9-617C-4445-A900-238D6C9CD8A9}"/>
    <dgm:cxn modelId="{CA594135-E4B0-4D4A-A527-5B9830C4063C}" type="presOf" srcId="{1056EC4C-7A9E-4A0D-8388-8F5A7E49FB45}" destId="{28F557AB-9453-4491-B61D-E7BC954FD799}" srcOrd="0" destOrd="0" presId="urn:microsoft.com/office/officeart/2008/layout/HorizontalMultiLevelHierarchy"/>
    <dgm:cxn modelId="{C2397A38-7FEE-47EB-99BB-B9832FBB8F56}" type="presOf" srcId="{9C467348-3A15-4F4C-BDC3-028D9CB7CC03}" destId="{F0867A25-DD30-4986-A2E6-5910055C26FF}" srcOrd="0" destOrd="0" presId="urn:microsoft.com/office/officeart/2008/layout/HorizontalMultiLevelHierarchy"/>
    <dgm:cxn modelId="{2A4BB662-97E3-48D3-9723-ADB546A8119B}" type="presOf" srcId="{7127EC92-F0E9-4DEA-BCA1-2CBF6C61DDE6}" destId="{8BAF5FAB-2703-4B1C-BD46-31D36F961552}" srcOrd="0" destOrd="0" presId="urn:microsoft.com/office/officeart/2008/layout/HorizontalMultiLevelHierarchy"/>
    <dgm:cxn modelId="{DEC5C167-8E9C-405C-958D-746C0FA46017}" type="presOf" srcId="{7127EC92-F0E9-4DEA-BCA1-2CBF6C61DDE6}" destId="{32ED0CFE-BDCC-49CE-8336-662E97C47B1B}" srcOrd="1" destOrd="0" presId="urn:microsoft.com/office/officeart/2008/layout/HorizontalMultiLevelHierarchy"/>
    <dgm:cxn modelId="{2472F456-A9C2-40CE-A7C7-FB047965792B}" type="presOf" srcId="{E2D4BF7B-F303-465C-B441-E17C1F087E69}" destId="{5F5A27FD-2290-4D85-B4E8-22722AD3E6CE}" srcOrd="0" destOrd="0" presId="urn:microsoft.com/office/officeart/2008/layout/HorizontalMultiLevelHierarchy"/>
    <dgm:cxn modelId="{49290DA7-61FB-49A7-9626-61006BF84F3A}" type="presOf" srcId="{701CCF4D-A7F9-4AE7-A9D2-9ED36AED6875}" destId="{320180F0-350F-4873-AEFE-1D4655C55326}" srcOrd="0" destOrd="0" presId="urn:microsoft.com/office/officeart/2008/layout/HorizontalMultiLevelHierarchy"/>
    <dgm:cxn modelId="{A3D659A7-FE26-43D1-A96D-A2C6A0229B72}" type="presOf" srcId="{E2D4BF7B-F303-465C-B441-E17C1F087E69}" destId="{E069EA30-3B1B-41D0-BAD0-BE886374983A}" srcOrd="1" destOrd="0" presId="urn:microsoft.com/office/officeart/2008/layout/HorizontalMultiLevelHierarchy"/>
    <dgm:cxn modelId="{48FD3CAA-DBB6-4A79-BEA0-1C3BE6284CF1}" type="presOf" srcId="{D366A92F-991F-451C-B273-15EE5D3F7EF3}" destId="{A784F0B2-6CB4-434F-9776-074BF356E358}" srcOrd="0" destOrd="0" presId="urn:microsoft.com/office/officeart/2008/layout/HorizontalMultiLevelHierarchy"/>
    <dgm:cxn modelId="{FF469AC2-BFAF-4554-A042-57E46CD27E32}" srcId="{701CCF4D-A7F9-4AE7-A9D2-9ED36AED6875}" destId="{1056EC4C-7A9E-4A0D-8388-8F5A7E49FB45}" srcOrd="1" destOrd="0" parTransId="{E2D4BF7B-F303-465C-B441-E17C1F087E69}" sibTransId="{571BCD91-CD4C-45AA-8186-FC192A819158}"/>
    <dgm:cxn modelId="{76453AE0-1839-47D6-8248-0A76064E73E1}" srcId="{701CCF4D-A7F9-4AE7-A9D2-9ED36AED6875}" destId="{D366A92F-991F-451C-B273-15EE5D3F7EF3}" srcOrd="0" destOrd="0" parTransId="{7127EC92-F0E9-4DEA-BCA1-2CBF6C61DDE6}" sibTransId="{49294CB9-8A77-4372-B805-805401E92FCE}"/>
    <dgm:cxn modelId="{ED2E64B4-CBF6-4457-8A7F-6190254F02AB}" type="presParOf" srcId="{F0867A25-DD30-4986-A2E6-5910055C26FF}" destId="{1A6029AA-16B1-4009-9687-B985936B2081}" srcOrd="0" destOrd="0" presId="urn:microsoft.com/office/officeart/2008/layout/HorizontalMultiLevelHierarchy"/>
    <dgm:cxn modelId="{E8005519-D4D4-41C6-9982-5334760BB5F2}" type="presParOf" srcId="{1A6029AA-16B1-4009-9687-B985936B2081}" destId="{320180F0-350F-4873-AEFE-1D4655C55326}" srcOrd="0" destOrd="0" presId="urn:microsoft.com/office/officeart/2008/layout/HorizontalMultiLevelHierarchy"/>
    <dgm:cxn modelId="{82915826-5026-4F2A-8732-C71439DF9450}" type="presParOf" srcId="{1A6029AA-16B1-4009-9687-B985936B2081}" destId="{63C5DC56-AB02-4101-92D6-7EEC540B6230}" srcOrd="1" destOrd="0" presId="urn:microsoft.com/office/officeart/2008/layout/HorizontalMultiLevelHierarchy"/>
    <dgm:cxn modelId="{DE0FFB5C-87FD-4F8D-995B-6A94E6501B43}" type="presParOf" srcId="{63C5DC56-AB02-4101-92D6-7EEC540B6230}" destId="{8BAF5FAB-2703-4B1C-BD46-31D36F961552}" srcOrd="0" destOrd="0" presId="urn:microsoft.com/office/officeart/2008/layout/HorizontalMultiLevelHierarchy"/>
    <dgm:cxn modelId="{F09054FD-CFDA-4DFF-823D-1DC18E5A050F}" type="presParOf" srcId="{8BAF5FAB-2703-4B1C-BD46-31D36F961552}" destId="{32ED0CFE-BDCC-49CE-8336-662E97C47B1B}" srcOrd="0" destOrd="0" presId="urn:microsoft.com/office/officeart/2008/layout/HorizontalMultiLevelHierarchy"/>
    <dgm:cxn modelId="{CA03E405-5D2C-4D64-ABB5-ACB1FD60CA7C}" type="presParOf" srcId="{63C5DC56-AB02-4101-92D6-7EEC540B6230}" destId="{32182873-A3A9-4D1A-BDA8-12D7ABE684C4}" srcOrd="1" destOrd="0" presId="urn:microsoft.com/office/officeart/2008/layout/HorizontalMultiLevelHierarchy"/>
    <dgm:cxn modelId="{48F95F56-49C7-4711-B89C-8F01F1FF6329}" type="presParOf" srcId="{32182873-A3A9-4D1A-BDA8-12D7ABE684C4}" destId="{A784F0B2-6CB4-434F-9776-074BF356E358}" srcOrd="0" destOrd="0" presId="urn:microsoft.com/office/officeart/2008/layout/HorizontalMultiLevelHierarchy"/>
    <dgm:cxn modelId="{0E7ED260-EA14-43EE-8BD9-7F4E3D15FF10}" type="presParOf" srcId="{32182873-A3A9-4D1A-BDA8-12D7ABE684C4}" destId="{A1EC23A3-8190-4091-A7A7-321A270B4E24}" srcOrd="1" destOrd="0" presId="urn:microsoft.com/office/officeart/2008/layout/HorizontalMultiLevelHierarchy"/>
    <dgm:cxn modelId="{A301EAF8-0E29-41ED-94FC-195B9153F66F}" type="presParOf" srcId="{63C5DC56-AB02-4101-92D6-7EEC540B6230}" destId="{5F5A27FD-2290-4D85-B4E8-22722AD3E6CE}" srcOrd="2" destOrd="0" presId="urn:microsoft.com/office/officeart/2008/layout/HorizontalMultiLevelHierarchy"/>
    <dgm:cxn modelId="{A2965612-D074-4C4D-915C-7D402CD170B1}" type="presParOf" srcId="{5F5A27FD-2290-4D85-B4E8-22722AD3E6CE}" destId="{E069EA30-3B1B-41D0-BAD0-BE886374983A}" srcOrd="0" destOrd="0" presId="urn:microsoft.com/office/officeart/2008/layout/HorizontalMultiLevelHierarchy"/>
    <dgm:cxn modelId="{BA610747-F716-4521-B727-A331D636165A}" type="presParOf" srcId="{63C5DC56-AB02-4101-92D6-7EEC540B6230}" destId="{816F5176-8678-4932-B67D-702318CCD0A8}" srcOrd="3" destOrd="0" presId="urn:microsoft.com/office/officeart/2008/layout/HorizontalMultiLevelHierarchy"/>
    <dgm:cxn modelId="{042B5A36-F771-4BF0-91E5-823369BA3D5B}" type="presParOf" srcId="{816F5176-8678-4932-B67D-702318CCD0A8}" destId="{28F557AB-9453-4491-B61D-E7BC954FD799}" srcOrd="0" destOrd="0" presId="urn:microsoft.com/office/officeart/2008/layout/HorizontalMultiLevelHierarchy"/>
    <dgm:cxn modelId="{D0AFB4DC-D2B7-46EF-8E81-180FCF4A3B0E}" type="presParOf" srcId="{816F5176-8678-4932-B67D-702318CCD0A8}" destId="{E0320432-98C5-4F3C-AD3B-07D16EDEFA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6C5F3B-55F9-4B8A-8FEF-8ED0DA48EF3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B74A555A-58D1-4712-B1C6-4CDF09984682}">
      <dgm:prSet phldrT="[Texto]" custT="1"/>
      <dgm:spPr/>
      <dgm:t>
        <a:bodyPr/>
        <a:lstStyle/>
        <a:p>
          <a:r>
            <a:rPr lang="es-GT" sz="3200" b="1" dirty="0">
              <a:latin typeface="Arial" panose="020B0604020202020204" pitchFamily="34" charset="0"/>
              <a:cs typeface="Arial" panose="020B0604020202020204" pitchFamily="34" charset="0"/>
            </a:rPr>
            <a:t>Acompañamiento pedagógico </a:t>
          </a:r>
        </a:p>
      </dgm:t>
    </dgm:pt>
    <dgm:pt modelId="{17B9F443-BC88-4023-8348-3A11B1B22C9A}" type="parTrans" cxnId="{050247A7-371E-43AE-82E5-7DCACC80B43D}">
      <dgm:prSet/>
      <dgm:spPr/>
      <dgm:t>
        <a:bodyPr/>
        <a:lstStyle/>
        <a:p>
          <a:endParaRPr lang="es-GT"/>
        </a:p>
      </dgm:t>
    </dgm:pt>
    <dgm:pt modelId="{2145F58E-3782-4C87-9EBF-0424AE963304}" type="sibTrans" cxnId="{050247A7-371E-43AE-82E5-7DCACC80B43D}">
      <dgm:prSet/>
      <dgm:spPr/>
      <dgm:t>
        <a:bodyPr/>
        <a:lstStyle/>
        <a:p>
          <a:endParaRPr lang="es-GT"/>
        </a:p>
      </dgm:t>
    </dgm:pt>
    <dgm:pt modelId="{67742915-71C6-4315-99BF-CF220027FE39}">
      <dgm:prSet phldrT="[Texto]" custT="1"/>
      <dgm:spPr/>
      <dgm:t>
        <a:bodyPr/>
        <a:lstStyle/>
        <a:p>
          <a:r>
            <a:rPr lang="es-GT" sz="3200" dirty="0">
              <a:latin typeface="Arial" panose="020B0604020202020204" pitchFamily="34" charset="0"/>
              <a:cs typeface="Arial" panose="020B0604020202020204" pitchFamily="34" charset="0"/>
            </a:rPr>
            <a:t>Criterios de evaluación</a:t>
          </a:r>
        </a:p>
      </dgm:t>
    </dgm:pt>
    <dgm:pt modelId="{8314311C-63DF-4C77-BB3E-42FF9BCE4B78}" type="parTrans" cxnId="{8DFB3297-31C6-4D0B-974F-5CFD56B52598}">
      <dgm:prSet/>
      <dgm:spPr/>
      <dgm:t>
        <a:bodyPr/>
        <a:lstStyle/>
        <a:p>
          <a:endParaRPr lang="es-GT"/>
        </a:p>
      </dgm:t>
    </dgm:pt>
    <dgm:pt modelId="{6151DADB-17B3-4169-B5A5-D2C759193BAB}" type="sibTrans" cxnId="{8DFB3297-31C6-4D0B-974F-5CFD56B52598}">
      <dgm:prSet/>
      <dgm:spPr/>
      <dgm:t>
        <a:bodyPr/>
        <a:lstStyle/>
        <a:p>
          <a:endParaRPr lang="es-GT"/>
        </a:p>
      </dgm:t>
    </dgm:pt>
    <dgm:pt modelId="{FE8FB959-BD46-4FEC-8B86-65967885CDB5}">
      <dgm:prSet phldrT="[Texto]" custT="1"/>
      <dgm:spPr/>
      <dgm:t>
        <a:bodyPr/>
        <a:lstStyle/>
        <a:p>
          <a:r>
            <a:rPr lang="es-GT" sz="3200" dirty="0">
              <a:latin typeface="Arial" panose="020B0604020202020204" pitchFamily="34" charset="0"/>
              <a:cs typeface="Arial" panose="020B0604020202020204" pitchFamily="34" charset="0"/>
            </a:rPr>
            <a:t>Renovación y actualización</a:t>
          </a:r>
        </a:p>
      </dgm:t>
    </dgm:pt>
    <dgm:pt modelId="{9EFE0289-4D10-4C34-A902-98F22544400D}" type="parTrans" cxnId="{31E6D74E-08DB-4991-9B9B-F75DAA8E9FA2}">
      <dgm:prSet/>
      <dgm:spPr/>
      <dgm:t>
        <a:bodyPr/>
        <a:lstStyle/>
        <a:p>
          <a:endParaRPr lang="es-GT"/>
        </a:p>
      </dgm:t>
    </dgm:pt>
    <dgm:pt modelId="{6A747064-325C-45A9-86D4-6929DBA575DF}" type="sibTrans" cxnId="{31E6D74E-08DB-4991-9B9B-F75DAA8E9FA2}">
      <dgm:prSet/>
      <dgm:spPr/>
      <dgm:t>
        <a:bodyPr/>
        <a:lstStyle/>
        <a:p>
          <a:endParaRPr lang="es-GT"/>
        </a:p>
      </dgm:t>
    </dgm:pt>
    <dgm:pt modelId="{F42D2224-5287-9043-A7F7-13B931BA47C5}">
      <dgm:prSet phldrT="[Texto]"/>
      <dgm:spPr/>
      <dgm:t>
        <a:bodyPr/>
        <a:lstStyle/>
        <a:p>
          <a:r>
            <a:rPr lang="es-GT" dirty="0">
              <a:latin typeface="Arial" panose="020B0604020202020204" pitchFamily="34" charset="0"/>
              <a:cs typeface="Arial" panose="020B0604020202020204" pitchFamily="34" charset="0"/>
            </a:rPr>
            <a:t>Indicadores de priorización de territorios</a:t>
          </a:r>
        </a:p>
      </dgm:t>
    </dgm:pt>
    <dgm:pt modelId="{9C3E831D-6B9C-1F45-B042-B13C113BC559}" type="parTrans" cxnId="{26F9207E-78E9-3B4E-9317-BDEA8EC6AC45}">
      <dgm:prSet/>
      <dgm:spPr/>
      <dgm:t>
        <a:bodyPr/>
        <a:lstStyle/>
        <a:p>
          <a:endParaRPr lang="es-MX"/>
        </a:p>
      </dgm:t>
    </dgm:pt>
    <dgm:pt modelId="{A3A929E6-3D3A-5C40-9285-3F3AF95A4FC8}" type="sibTrans" cxnId="{26F9207E-78E9-3B4E-9317-BDEA8EC6AC45}">
      <dgm:prSet/>
      <dgm:spPr/>
      <dgm:t>
        <a:bodyPr/>
        <a:lstStyle/>
        <a:p>
          <a:endParaRPr lang="es-MX"/>
        </a:p>
      </dgm:t>
    </dgm:pt>
    <dgm:pt modelId="{C60DAEC7-7C1F-4E33-BDC2-4FB01908B88A}" type="pres">
      <dgm:prSet presAssocID="{006C5F3B-55F9-4B8A-8FEF-8ED0DA48EF3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C8977B6-7B11-4CB1-A40B-5963181F4AEB}" type="pres">
      <dgm:prSet presAssocID="{B74A555A-58D1-4712-B1C6-4CDF09984682}" presName="root" presStyleCnt="0">
        <dgm:presLayoutVars>
          <dgm:chMax/>
          <dgm:chPref val="4"/>
        </dgm:presLayoutVars>
      </dgm:prSet>
      <dgm:spPr/>
    </dgm:pt>
    <dgm:pt modelId="{AEE36690-BD49-409F-9C50-99797475A240}" type="pres">
      <dgm:prSet presAssocID="{B74A555A-58D1-4712-B1C6-4CDF09984682}" presName="rootComposite" presStyleCnt="0">
        <dgm:presLayoutVars/>
      </dgm:prSet>
      <dgm:spPr/>
    </dgm:pt>
    <dgm:pt modelId="{086BC720-4B8C-4694-9AF6-4EAE5898C729}" type="pres">
      <dgm:prSet presAssocID="{B74A555A-58D1-4712-B1C6-4CDF09984682}" presName="rootText" presStyleLbl="node0" presStyleIdx="0" presStyleCnt="1">
        <dgm:presLayoutVars>
          <dgm:chMax/>
          <dgm:chPref val="4"/>
        </dgm:presLayoutVars>
      </dgm:prSet>
      <dgm:spPr/>
    </dgm:pt>
    <dgm:pt modelId="{7E713EE3-4C3B-4509-A493-BA364EE748AE}" type="pres">
      <dgm:prSet presAssocID="{B74A555A-58D1-4712-B1C6-4CDF09984682}" presName="childShape" presStyleCnt="0">
        <dgm:presLayoutVars>
          <dgm:chMax val="0"/>
          <dgm:chPref val="0"/>
        </dgm:presLayoutVars>
      </dgm:prSet>
      <dgm:spPr/>
    </dgm:pt>
    <dgm:pt modelId="{87A08854-6D51-45D7-B62F-C14047287473}" type="pres">
      <dgm:prSet presAssocID="{67742915-71C6-4315-99BF-CF220027FE39}" presName="childComposite" presStyleCnt="0">
        <dgm:presLayoutVars>
          <dgm:chMax val="0"/>
          <dgm:chPref val="0"/>
        </dgm:presLayoutVars>
      </dgm:prSet>
      <dgm:spPr/>
    </dgm:pt>
    <dgm:pt modelId="{66617330-EF4C-444E-9712-4D5D44595218}" type="pres">
      <dgm:prSet presAssocID="{67742915-71C6-4315-99BF-CF220027FE39}" presName="Image" presStyleLbl="node1" presStyleIdx="0" presStyleCnt="3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57A73505-8D77-418E-9CA9-48F1034AA21F}" type="pres">
      <dgm:prSet presAssocID="{67742915-71C6-4315-99BF-CF220027FE3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9F13E2C1-7A7A-4C7E-990D-4465A3CA2E0E}" type="pres">
      <dgm:prSet presAssocID="{FE8FB959-BD46-4FEC-8B86-65967885CDB5}" presName="childComposite" presStyleCnt="0">
        <dgm:presLayoutVars>
          <dgm:chMax val="0"/>
          <dgm:chPref val="0"/>
        </dgm:presLayoutVars>
      </dgm:prSet>
      <dgm:spPr/>
    </dgm:pt>
    <dgm:pt modelId="{ABCD6E69-EC44-4377-AB49-D5BCF8437C56}" type="pres">
      <dgm:prSet presAssocID="{FE8FB959-BD46-4FEC-8B86-65967885CDB5}" presName="Image" presStyleLbl="node1" presStyleIdx="1" presStyleCnt="3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C778F602-F1A0-47AD-B08B-B5898C4F5D70}" type="pres">
      <dgm:prSet presAssocID="{FE8FB959-BD46-4FEC-8B86-65967885CDB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6A95B720-F1F6-414C-B1A3-D67E8E605FED}" type="pres">
      <dgm:prSet presAssocID="{F42D2224-5287-9043-A7F7-13B931BA47C5}" presName="childComposite" presStyleCnt="0">
        <dgm:presLayoutVars>
          <dgm:chMax val="0"/>
          <dgm:chPref val="0"/>
        </dgm:presLayoutVars>
      </dgm:prSet>
      <dgm:spPr/>
    </dgm:pt>
    <dgm:pt modelId="{70629636-D674-DD43-A026-E728C0D926AD}" type="pres">
      <dgm:prSet presAssocID="{F42D2224-5287-9043-A7F7-13B931BA47C5}" presName="Image" presStyleLbl="node1" presStyleIdx="2" presStyleCnt="3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F4BC8B2D-8DAC-D54F-8AA7-4F3A3A09E5A8}" type="pres">
      <dgm:prSet presAssocID="{F42D2224-5287-9043-A7F7-13B931BA47C5}" presName="childText" presStyleLbl="lnNode1" presStyleIdx="2" presStyleCnt="3" custLinFactNeighborX="-421" custLinFactNeighborY="1207">
        <dgm:presLayoutVars>
          <dgm:chMax val="0"/>
          <dgm:chPref val="0"/>
          <dgm:bulletEnabled val="1"/>
        </dgm:presLayoutVars>
      </dgm:prSet>
      <dgm:spPr/>
    </dgm:pt>
  </dgm:ptLst>
  <dgm:cxnLst>
    <dgm:cxn modelId="{E0D7D346-9DF0-D54C-8683-F701707FFE76}" type="presOf" srcId="{F42D2224-5287-9043-A7F7-13B931BA47C5}" destId="{F4BC8B2D-8DAC-D54F-8AA7-4F3A3A09E5A8}" srcOrd="0" destOrd="0" presId="urn:microsoft.com/office/officeart/2008/layout/PictureAccentList"/>
    <dgm:cxn modelId="{31E6D74E-08DB-4991-9B9B-F75DAA8E9FA2}" srcId="{B74A555A-58D1-4712-B1C6-4CDF09984682}" destId="{FE8FB959-BD46-4FEC-8B86-65967885CDB5}" srcOrd="1" destOrd="0" parTransId="{9EFE0289-4D10-4C34-A902-98F22544400D}" sibTransId="{6A747064-325C-45A9-86D4-6929DBA575DF}"/>
    <dgm:cxn modelId="{ADF98C50-ECD7-479A-A432-64EFC605DF34}" type="presOf" srcId="{FE8FB959-BD46-4FEC-8B86-65967885CDB5}" destId="{C778F602-F1A0-47AD-B08B-B5898C4F5D70}" srcOrd="0" destOrd="0" presId="urn:microsoft.com/office/officeart/2008/layout/PictureAccentList"/>
    <dgm:cxn modelId="{D979E150-8250-4596-9A13-156015023BB5}" type="presOf" srcId="{B74A555A-58D1-4712-B1C6-4CDF09984682}" destId="{086BC720-4B8C-4694-9AF6-4EAE5898C729}" srcOrd="0" destOrd="0" presId="urn:microsoft.com/office/officeart/2008/layout/PictureAccentList"/>
    <dgm:cxn modelId="{26F9207E-78E9-3B4E-9317-BDEA8EC6AC45}" srcId="{B74A555A-58D1-4712-B1C6-4CDF09984682}" destId="{F42D2224-5287-9043-A7F7-13B931BA47C5}" srcOrd="2" destOrd="0" parTransId="{9C3E831D-6B9C-1F45-B042-B13C113BC559}" sibTransId="{A3A929E6-3D3A-5C40-9285-3F3AF95A4FC8}"/>
    <dgm:cxn modelId="{8DFB3297-31C6-4D0B-974F-5CFD56B52598}" srcId="{B74A555A-58D1-4712-B1C6-4CDF09984682}" destId="{67742915-71C6-4315-99BF-CF220027FE39}" srcOrd="0" destOrd="0" parTransId="{8314311C-63DF-4C77-BB3E-42FF9BCE4B78}" sibTransId="{6151DADB-17B3-4169-B5A5-D2C759193BAB}"/>
    <dgm:cxn modelId="{050247A7-371E-43AE-82E5-7DCACC80B43D}" srcId="{006C5F3B-55F9-4B8A-8FEF-8ED0DA48EF35}" destId="{B74A555A-58D1-4712-B1C6-4CDF09984682}" srcOrd="0" destOrd="0" parTransId="{17B9F443-BC88-4023-8348-3A11B1B22C9A}" sibTransId="{2145F58E-3782-4C87-9EBF-0424AE963304}"/>
    <dgm:cxn modelId="{CC34E7C1-D1AE-496C-9003-D74F2F6BFD61}" type="presOf" srcId="{67742915-71C6-4315-99BF-CF220027FE39}" destId="{57A73505-8D77-418E-9CA9-48F1034AA21F}" srcOrd="0" destOrd="0" presId="urn:microsoft.com/office/officeart/2008/layout/PictureAccentList"/>
    <dgm:cxn modelId="{B247A1E7-85E5-4EDF-B880-8C4C4C1B5191}" type="presOf" srcId="{006C5F3B-55F9-4B8A-8FEF-8ED0DA48EF35}" destId="{C60DAEC7-7C1F-4E33-BDC2-4FB01908B88A}" srcOrd="0" destOrd="0" presId="urn:microsoft.com/office/officeart/2008/layout/PictureAccentList"/>
    <dgm:cxn modelId="{ABF77ECF-E2CD-4CD0-B100-A69CED894DFB}" type="presParOf" srcId="{C60DAEC7-7C1F-4E33-BDC2-4FB01908B88A}" destId="{3C8977B6-7B11-4CB1-A40B-5963181F4AEB}" srcOrd="0" destOrd="0" presId="urn:microsoft.com/office/officeart/2008/layout/PictureAccentList"/>
    <dgm:cxn modelId="{26338EB1-DC90-485B-BF44-72C44DC11A45}" type="presParOf" srcId="{3C8977B6-7B11-4CB1-A40B-5963181F4AEB}" destId="{AEE36690-BD49-409F-9C50-99797475A240}" srcOrd="0" destOrd="0" presId="urn:microsoft.com/office/officeart/2008/layout/PictureAccentList"/>
    <dgm:cxn modelId="{7688FF3D-499C-4264-AB10-2FE7FBD8928C}" type="presParOf" srcId="{AEE36690-BD49-409F-9C50-99797475A240}" destId="{086BC720-4B8C-4694-9AF6-4EAE5898C729}" srcOrd="0" destOrd="0" presId="urn:microsoft.com/office/officeart/2008/layout/PictureAccentList"/>
    <dgm:cxn modelId="{41B77A9C-5940-42F9-862D-1D8762D4EF62}" type="presParOf" srcId="{3C8977B6-7B11-4CB1-A40B-5963181F4AEB}" destId="{7E713EE3-4C3B-4509-A493-BA364EE748AE}" srcOrd="1" destOrd="0" presId="urn:microsoft.com/office/officeart/2008/layout/PictureAccentList"/>
    <dgm:cxn modelId="{D47D54D3-9B32-42C3-A6E8-4E4226A5BA71}" type="presParOf" srcId="{7E713EE3-4C3B-4509-A493-BA364EE748AE}" destId="{87A08854-6D51-45D7-B62F-C14047287473}" srcOrd="0" destOrd="0" presId="urn:microsoft.com/office/officeart/2008/layout/PictureAccentList"/>
    <dgm:cxn modelId="{C3B8D803-4504-4828-909E-DCD805047C6B}" type="presParOf" srcId="{87A08854-6D51-45D7-B62F-C14047287473}" destId="{66617330-EF4C-444E-9712-4D5D44595218}" srcOrd="0" destOrd="0" presId="urn:microsoft.com/office/officeart/2008/layout/PictureAccentList"/>
    <dgm:cxn modelId="{2CCF6761-60F8-467C-BA19-28E10AD97713}" type="presParOf" srcId="{87A08854-6D51-45D7-B62F-C14047287473}" destId="{57A73505-8D77-418E-9CA9-48F1034AA21F}" srcOrd="1" destOrd="0" presId="urn:microsoft.com/office/officeart/2008/layout/PictureAccentList"/>
    <dgm:cxn modelId="{841647C3-2E45-4DDC-AAD6-4C648F303FCE}" type="presParOf" srcId="{7E713EE3-4C3B-4509-A493-BA364EE748AE}" destId="{9F13E2C1-7A7A-4C7E-990D-4465A3CA2E0E}" srcOrd="1" destOrd="0" presId="urn:microsoft.com/office/officeart/2008/layout/PictureAccentList"/>
    <dgm:cxn modelId="{6B485310-5E38-4B07-B92D-4BA7D5CD866C}" type="presParOf" srcId="{9F13E2C1-7A7A-4C7E-990D-4465A3CA2E0E}" destId="{ABCD6E69-EC44-4377-AB49-D5BCF8437C56}" srcOrd="0" destOrd="0" presId="urn:microsoft.com/office/officeart/2008/layout/PictureAccentList"/>
    <dgm:cxn modelId="{9FA93C5B-FAED-4A1B-8FDC-924380A1FDEF}" type="presParOf" srcId="{9F13E2C1-7A7A-4C7E-990D-4465A3CA2E0E}" destId="{C778F602-F1A0-47AD-B08B-B5898C4F5D70}" srcOrd="1" destOrd="0" presId="urn:microsoft.com/office/officeart/2008/layout/PictureAccentList"/>
    <dgm:cxn modelId="{E17716A6-CD69-4A4B-9B40-639619902151}" type="presParOf" srcId="{7E713EE3-4C3B-4509-A493-BA364EE748AE}" destId="{6A95B720-F1F6-414C-B1A3-D67E8E605FED}" srcOrd="2" destOrd="0" presId="urn:microsoft.com/office/officeart/2008/layout/PictureAccentList"/>
    <dgm:cxn modelId="{9AB51D2C-86E2-2845-AB3D-BEF0886C3FCC}" type="presParOf" srcId="{6A95B720-F1F6-414C-B1A3-D67E8E605FED}" destId="{70629636-D674-DD43-A026-E728C0D926AD}" srcOrd="0" destOrd="0" presId="urn:microsoft.com/office/officeart/2008/layout/PictureAccentList"/>
    <dgm:cxn modelId="{7101CF5F-7737-764D-8CD7-72F1D0430BD5}" type="presParOf" srcId="{6A95B720-F1F6-414C-B1A3-D67E8E605FED}" destId="{F4BC8B2D-8DAC-D54F-8AA7-4F3A3A09E5A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088DAA-2E93-4426-A18A-2BB90DA05912}" type="doc">
      <dgm:prSet loTypeId="urn:microsoft.com/office/officeart/2009/layout/CircleArrowProcess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AB020537-07D7-4ED6-BF8F-78B78DC0EEA2}">
      <dgm:prSet phldrT="[Texto]" custT="1"/>
      <dgm:spPr>
        <a:xfrm>
          <a:off x="806240" y="614614"/>
          <a:ext cx="708377" cy="3541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G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Subsistema Escolar</a:t>
          </a:r>
        </a:p>
      </dgm:t>
    </dgm:pt>
    <dgm:pt modelId="{1D21DC93-785A-467D-BC3A-56449F3BF5C9}" type="parTrans" cxnId="{542C392D-2D89-4C6A-B9A0-BBAF52F851BA}">
      <dgm:prSet/>
      <dgm:spPr/>
      <dgm:t>
        <a:bodyPr/>
        <a:lstStyle/>
        <a:p>
          <a:endParaRPr lang="es-GT"/>
        </a:p>
      </dgm:t>
    </dgm:pt>
    <dgm:pt modelId="{E908BB2D-676C-4566-86C7-F18E5AA148AB}" type="sibTrans" cxnId="{542C392D-2D89-4C6A-B9A0-BBAF52F851BA}">
      <dgm:prSet/>
      <dgm:spPr/>
      <dgm:t>
        <a:bodyPr/>
        <a:lstStyle/>
        <a:p>
          <a:endParaRPr lang="es-GT"/>
        </a:p>
      </dgm:t>
    </dgm:pt>
    <dgm:pt modelId="{588CFF23-7F58-4535-8F99-EF41A4D78D72}">
      <dgm:prSet phldrT="[Texto]" custT="1"/>
      <dgm:spPr>
        <a:xfrm>
          <a:off x="452171" y="1345474"/>
          <a:ext cx="708377" cy="3541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s-G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Organismos Intern., MINEDUC,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s-G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CONALFA</a:t>
          </a:r>
          <a:endParaRPr lang="es-GT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C4B358-AF30-48A8-94D7-B93D30BC3E4F}" type="parTrans" cxnId="{818FF7D8-F08A-4689-9ECA-B549F6FDC3E2}">
      <dgm:prSet/>
      <dgm:spPr/>
      <dgm:t>
        <a:bodyPr/>
        <a:lstStyle/>
        <a:p>
          <a:endParaRPr lang="es-GT"/>
        </a:p>
      </dgm:t>
    </dgm:pt>
    <dgm:pt modelId="{EED846BF-B49B-4E82-BBD3-6246986579F1}" type="sibTrans" cxnId="{818FF7D8-F08A-4689-9ECA-B549F6FDC3E2}">
      <dgm:prSet/>
      <dgm:spPr/>
      <dgm:t>
        <a:bodyPr/>
        <a:lstStyle/>
        <a:p>
          <a:endParaRPr lang="es-GT"/>
        </a:p>
      </dgm:t>
    </dgm:pt>
    <dgm:pt modelId="{B9C58BEE-7F03-4D70-9EAF-9A91327B9A54}">
      <dgm:prSet phldrT="[Texto]" custT="1"/>
      <dgm:spPr>
        <a:xfrm>
          <a:off x="452171" y="2807193"/>
          <a:ext cx="708377" cy="3541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G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Entidades privadas </a:t>
          </a:r>
          <a:endParaRPr lang="es-GT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65FE5A-A11E-4AB9-BA2A-D4A0B5C6C83B}" type="parTrans" cxnId="{14D7A6FD-0A64-40A1-9CC8-FDF9B227B66A}">
      <dgm:prSet/>
      <dgm:spPr/>
      <dgm:t>
        <a:bodyPr/>
        <a:lstStyle/>
        <a:p>
          <a:endParaRPr lang="es-GT"/>
        </a:p>
      </dgm:t>
    </dgm:pt>
    <dgm:pt modelId="{108E15EC-BFE1-4D64-B580-861F796828E5}" type="sibTrans" cxnId="{14D7A6FD-0A64-40A1-9CC8-FDF9B227B66A}">
      <dgm:prSet/>
      <dgm:spPr/>
      <dgm:t>
        <a:bodyPr/>
        <a:lstStyle/>
        <a:p>
          <a:endParaRPr lang="es-GT"/>
        </a:p>
      </dgm:t>
    </dgm:pt>
    <dgm:pt modelId="{9717EB6D-EE32-4CD1-BF33-9717AC425503}">
      <dgm:prSet/>
      <dgm:spPr>
        <a:xfrm>
          <a:off x="1446756" y="2724378"/>
          <a:ext cx="760999" cy="5049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0F4B916-50E2-4764-884D-0F58730CB9FE}" type="parTrans" cxnId="{EA151D82-0313-4B03-AFBA-EF8A2DA41287}">
      <dgm:prSet/>
      <dgm:spPr/>
      <dgm:t>
        <a:bodyPr/>
        <a:lstStyle/>
        <a:p>
          <a:endParaRPr lang="es-GT"/>
        </a:p>
      </dgm:t>
    </dgm:pt>
    <dgm:pt modelId="{B13CC69D-B164-480A-981E-A4F8EAD0989E}" type="sibTrans" cxnId="{EA151D82-0313-4B03-AFBA-EF8A2DA41287}">
      <dgm:prSet/>
      <dgm:spPr/>
      <dgm:t>
        <a:bodyPr/>
        <a:lstStyle/>
        <a:p>
          <a:endParaRPr lang="es-GT"/>
        </a:p>
      </dgm:t>
    </dgm:pt>
    <dgm:pt modelId="{F0C5E32A-EB73-4DA8-B887-A64BDE50E2BE}">
      <dgm:prSet custT="1"/>
      <dgm:spPr>
        <a:xfrm>
          <a:off x="806240" y="2076334"/>
          <a:ext cx="708377" cy="3541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G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 públicas </a:t>
          </a:r>
          <a:endParaRPr lang="es-GT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32BCD97-D8DF-404A-97DA-E1935D1F4496}" type="parTrans" cxnId="{F3113BCB-8F3B-4BCB-918A-95507C4B2DA1}">
      <dgm:prSet/>
      <dgm:spPr/>
      <dgm:t>
        <a:bodyPr/>
        <a:lstStyle/>
        <a:p>
          <a:endParaRPr lang="es-GT"/>
        </a:p>
      </dgm:t>
    </dgm:pt>
    <dgm:pt modelId="{66165FDC-49FB-42AC-9F60-1B6563C9DF14}" type="sibTrans" cxnId="{F3113BCB-8F3B-4BCB-918A-95507C4B2DA1}">
      <dgm:prSet/>
      <dgm:spPr/>
      <dgm:t>
        <a:bodyPr/>
        <a:lstStyle/>
        <a:p>
          <a:endParaRPr lang="es-GT"/>
        </a:p>
      </dgm:t>
    </dgm:pt>
    <dgm:pt modelId="{5DFD787D-C309-453E-BB62-0768E7CA9FFF}" type="pres">
      <dgm:prSet presAssocID="{60088DAA-2E93-4426-A18A-2BB90DA0591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D92CB37-E65E-4758-9466-5EA273EA05DC}" type="pres">
      <dgm:prSet presAssocID="{AB020537-07D7-4ED6-BF8F-78B78DC0EEA2}" presName="Accent1" presStyleCnt="0"/>
      <dgm:spPr/>
    </dgm:pt>
    <dgm:pt modelId="{3CFA4D13-26C8-48A6-8228-3B4EC2F01167}" type="pres">
      <dgm:prSet presAssocID="{AB020537-07D7-4ED6-BF8F-78B78DC0EEA2}" presName="Accent" presStyleLbl="node1" presStyleIdx="0" presStyleCnt="4"/>
      <dgm:spPr>
        <a:xfrm>
          <a:off x="525985" y="155092"/>
          <a:ext cx="1269364" cy="12694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2EB3AFEF-D718-4755-815F-787B2FFC13BF}" type="pres">
      <dgm:prSet presAssocID="{AB020537-07D7-4ED6-BF8F-78B78DC0EEA2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AF4684E1-51D2-40E3-8AE3-7FB9A46EB7C4}" type="pres">
      <dgm:prSet presAssocID="{588CFF23-7F58-4535-8F99-EF41A4D78D72}" presName="Accent2" presStyleCnt="0"/>
      <dgm:spPr/>
    </dgm:pt>
    <dgm:pt modelId="{DC86BFF0-C028-4993-85C1-9EBAD67CF6DA}" type="pres">
      <dgm:prSet presAssocID="{588CFF23-7F58-4535-8F99-EF41A4D78D72}" presName="Accent" presStyleLbl="node1" presStyleIdx="1" presStyleCnt="4" custLinFactNeighborX="1835" custLinFactNeighborY="612"/>
      <dgm:spPr>
        <a:xfrm>
          <a:off x="173344" y="884605"/>
          <a:ext cx="1269364" cy="12694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2429F505-8BD1-42BA-B6B1-9A61133F4BAB}" type="pres">
      <dgm:prSet presAssocID="{588CFF23-7F58-4535-8F99-EF41A4D78D72}" presName="Parent2" presStyleLbl="revTx" presStyleIdx="1" presStyleCnt="5" custScaleY="212380" custLinFactNeighborX="-1540" custLinFactNeighborY="-1552">
        <dgm:presLayoutVars>
          <dgm:chMax val="1"/>
          <dgm:chPref val="1"/>
          <dgm:bulletEnabled val="1"/>
        </dgm:presLayoutVars>
      </dgm:prSet>
      <dgm:spPr/>
    </dgm:pt>
    <dgm:pt modelId="{65A29A2C-6284-4616-9892-7886992DBEC0}" type="pres">
      <dgm:prSet presAssocID="{F0C5E32A-EB73-4DA8-B887-A64BDE50E2BE}" presName="Accent3" presStyleCnt="0"/>
      <dgm:spPr/>
    </dgm:pt>
    <dgm:pt modelId="{A3B4A8F5-312F-45AA-A097-7AC41CF79102}" type="pres">
      <dgm:prSet presAssocID="{F0C5E32A-EB73-4DA8-B887-A64BDE50E2BE}" presName="Accent" presStyleLbl="node1" presStyleIdx="2" presStyleCnt="4"/>
      <dgm:spPr>
        <a:xfrm>
          <a:off x="525985" y="1616811"/>
          <a:ext cx="1269364" cy="126949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FDEE4FD7-AFE2-4F93-B098-8E21D7B24296}" type="pres">
      <dgm:prSet presAssocID="{F0C5E32A-EB73-4DA8-B887-A64BDE50E2BE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BD73C892-D39A-460A-90B9-0A20BC96BABC}" type="pres">
      <dgm:prSet presAssocID="{B9C58BEE-7F03-4D70-9EAF-9A91327B9A54}" presName="Accent4" presStyleCnt="0"/>
      <dgm:spPr/>
    </dgm:pt>
    <dgm:pt modelId="{88585D2F-15AC-46EC-B208-0B9668A84D8A}" type="pres">
      <dgm:prSet presAssocID="{B9C58BEE-7F03-4D70-9EAF-9A91327B9A54}" presName="Accent" presStyleLbl="node1" presStyleIdx="3" presStyleCnt="4"/>
      <dgm:spPr>
        <a:xfrm>
          <a:off x="263825" y="2430486"/>
          <a:ext cx="1090544" cy="109107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4AB711ED-F61E-49C8-B36C-2F1E5685C4BE}" type="pres">
      <dgm:prSet presAssocID="{B9C58BEE-7F03-4D70-9EAF-9A91327B9A54}" presName="Child4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65420FA-0062-47E9-AE8B-9D712D373B8D}" type="pres">
      <dgm:prSet presAssocID="{B9C58BEE-7F03-4D70-9EAF-9A91327B9A54}" presName="Parent4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6392D026-29E0-402B-AD20-AF944A69A55F}" type="presOf" srcId="{F0C5E32A-EB73-4DA8-B887-A64BDE50E2BE}" destId="{FDEE4FD7-AFE2-4F93-B098-8E21D7B24296}" srcOrd="0" destOrd="0" presId="urn:microsoft.com/office/officeart/2009/layout/CircleArrowProcess"/>
    <dgm:cxn modelId="{542C392D-2D89-4C6A-B9A0-BBAF52F851BA}" srcId="{60088DAA-2E93-4426-A18A-2BB90DA05912}" destId="{AB020537-07D7-4ED6-BF8F-78B78DC0EEA2}" srcOrd="0" destOrd="0" parTransId="{1D21DC93-785A-467D-BC3A-56449F3BF5C9}" sibTransId="{E908BB2D-676C-4566-86C7-F18E5AA148AB}"/>
    <dgm:cxn modelId="{6EBB442F-C9F7-4D36-8F48-286E5EE9DA6D}" type="presOf" srcId="{AB020537-07D7-4ED6-BF8F-78B78DC0EEA2}" destId="{2EB3AFEF-D718-4755-815F-787B2FFC13BF}" srcOrd="0" destOrd="0" presId="urn:microsoft.com/office/officeart/2009/layout/CircleArrowProcess"/>
    <dgm:cxn modelId="{C2816738-CB98-408D-BA4A-F5A63A79EBB5}" type="presOf" srcId="{B9C58BEE-7F03-4D70-9EAF-9A91327B9A54}" destId="{765420FA-0062-47E9-AE8B-9D712D373B8D}" srcOrd="0" destOrd="0" presId="urn:microsoft.com/office/officeart/2009/layout/CircleArrowProcess"/>
    <dgm:cxn modelId="{A420256C-4E49-4658-B07E-3ECD11521C29}" type="presOf" srcId="{588CFF23-7F58-4535-8F99-EF41A4D78D72}" destId="{2429F505-8BD1-42BA-B6B1-9A61133F4BAB}" srcOrd="0" destOrd="0" presId="urn:microsoft.com/office/officeart/2009/layout/CircleArrowProcess"/>
    <dgm:cxn modelId="{54C70E51-72B8-4406-B6AA-CE542D371FA2}" type="presOf" srcId="{60088DAA-2E93-4426-A18A-2BB90DA05912}" destId="{5DFD787D-C309-453E-BB62-0768E7CA9FFF}" srcOrd="0" destOrd="0" presId="urn:microsoft.com/office/officeart/2009/layout/CircleArrowProcess"/>
    <dgm:cxn modelId="{EA151D82-0313-4B03-AFBA-EF8A2DA41287}" srcId="{B9C58BEE-7F03-4D70-9EAF-9A91327B9A54}" destId="{9717EB6D-EE32-4CD1-BF33-9717AC425503}" srcOrd="0" destOrd="0" parTransId="{60F4B916-50E2-4764-884D-0F58730CB9FE}" sibTransId="{B13CC69D-B164-480A-981E-A4F8EAD0989E}"/>
    <dgm:cxn modelId="{D70B6893-42CE-408C-92D0-F99D463411EE}" type="presOf" srcId="{9717EB6D-EE32-4CD1-BF33-9717AC425503}" destId="{4AB711ED-F61E-49C8-B36C-2F1E5685C4BE}" srcOrd="0" destOrd="0" presId="urn:microsoft.com/office/officeart/2009/layout/CircleArrowProcess"/>
    <dgm:cxn modelId="{F3113BCB-8F3B-4BCB-918A-95507C4B2DA1}" srcId="{60088DAA-2E93-4426-A18A-2BB90DA05912}" destId="{F0C5E32A-EB73-4DA8-B887-A64BDE50E2BE}" srcOrd="2" destOrd="0" parTransId="{C32BCD97-D8DF-404A-97DA-E1935D1F4496}" sibTransId="{66165FDC-49FB-42AC-9F60-1B6563C9DF14}"/>
    <dgm:cxn modelId="{818FF7D8-F08A-4689-9ECA-B549F6FDC3E2}" srcId="{60088DAA-2E93-4426-A18A-2BB90DA05912}" destId="{588CFF23-7F58-4535-8F99-EF41A4D78D72}" srcOrd="1" destOrd="0" parTransId="{C8C4B358-AF30-48A8-94D7-B93D30BC3E4F}" sibTransId="{EED846BF-B49B-4E82-BBD3-6246986579F1}"/>
    <dgm:cxn modelId="{14D7A6FD-0A64-40A1-9CC8-FDF9B227B66A}" srcId="{60088DAA-2E93-4426-A18A-2BB90DA05912}" destId="{B9C58BEE-7F03-4D70-9EAF-9A91327B9A54}" srcOrd="3" destOrd="0" parTransId="{F865FE5A-A11E-4AB9-BA2A-D4A0B5C6C83B}" sibTransId="{108E15EC-BFE1-4D64-B580-861F796828E5}"/>
    <dgm:cxn modelId="{9780E7A6-33B9-4E73-A9E9-B991EAEC1B7C}" type="presParOf" srcId="{5DFD787D-C309-453E-BB62-0768E7CA9FFF}" destId="{5D92CB37-E65E-4758-9466-5EA273EA05DC}" srcOrd="0" destOrd="0" presId="urn:microsoft.com/office/officeart/2009/layout/CircleArrowProcess"/>
    <dgm:cxn modelId="{275AEBC7-1AD8-4DE3-B0C0-726CCC550B8A}" type="presParOf" srcId="{5D92CB37-E65E-4758-9466-5EA273EA05DC}" destId="{3CFA4D13-26C8-48A6-8228-3B4EC2F01167}" srcOrd="0" destOrd="0" presId="urn:microsoft.com/office/officeart/2009/layout/CircleArrowProcess"/>
    <dgm:cxn modelId="{A149C42D-34AD-4EE1-BD24-E44E00E32F74}" type="presParOf" srcId="{5DFD787D-C309-453E-BB62-0768E7CA9FFF}" destId="{2EB3AFEF-D718-4755-815F-787B2FFC13BF}" srcOrd="1" destOrd="0" presId="urn:microsoft.com/office/officeart/2009/layout/CircleArrowProcess"/>
    <dgm:cxn modelId="{8D1F65C5-ECE8-4464-B45C-F623FCFB1991}" type="presParOf" srcId="{5DFD787D-C309-453E-BB62-0768E7CA9FFF}" destId="{AF4684E1-51D2-40E3-8AE3-7FB9A46EB7C4}" srcOrd="2" destOrd="0" presId="urn:microsoft.com/office/officeart/2009/layout/CircleArrowProcess"/>
    <dgm:cxn modelId="{B3CB927A-54E1-426E-A980-5579F424FE8D}" type="presParOf" srcId="{AF4684E1-51D2-40E3-8AE3-7FB9A46EB7C4}" destId="{DC86BFF0-C028-4993-85C1-9EBAD67CF6DA}" srcOrd="0" destOrd="0" presId="urn:microsoft.com/office/officeart/2009/layout/CircleArrowProcess"/>
    <dgm:cxn modelId="{374F4B43-C7F8-4992-894B-F6EA4AA38B29}" type="presParOf" srcId="{5DFD787D-C309-453E-BB62-0768E7CA9FFF}" destId="{2429F505-8BD1-42BA-B6B1-9A61133F4BAB}" srcOrd="3" destOrd="0" presId="urn:microsoft.com/office/officeart/2009/layout/CircleArrowProcess"/>
    <dgm:cxn modelId="{38CF5DAC-AE19-4118-981E-F0F4F2F442DA}" type="presParOf" srcId="{5DFD787D-C309-453E-BB62-0768E7CA9FFF}" destId="{65A29A2C-6284-4616-9892-7886992DBEC0}" srcOrd="4" destOrd="0" presId="urn:microsoft.com/office/officeart/2009/layout/CircleArrowProcess"/>
    <dgm:cxn modelId="{09B46083-7A33-4A79-B3AE-EE8BB2944A97}" type="presParOf" srcId="{65A29A2C-6284-4616-9892-7886992DBEC0}" destId="{A3B4A8F5-312F-45AA-A097-7AC41CF79102}" srcOrd="0" destOrd="0" presId="urn:microsoft.com/office/officeart/2009/layout/CircleArrowProcess"/>
    <dgm:cxn modelId="{76503C4A-7906-4DBA-83BB-1B09BACF3A7F}" type="presParOf" srcId="{5DFD787D-C309-453E-BB62-0768E7CA9FFF}" destId="{FDEE4FD7-AFE2-4F93-B098-8E21D7B24296}" srcOrd="5" destOrd="0" presId="urn:microsoft.com/office/officeart/2009/layout/CircleArrowProcess"/>
    <dgm:cxn modelId="{09E813D6-2082-4961-9CBF-7D89BE2766AE}" type="presParOf" srcId="{5DFD787D-C309-453E-BB62-0768E7CA9FFF}" destId="{BD73C892-D39A-460A-90B9-0A20BC96BABC}" srcOrd="6" destOrd="0" presId="urn:microsoft.com/office/officeart/2009/layout/CircleArrowProcess"/>
    <dgm:cxn modelId="{1B4363D2-9963-4389-970F-D9016EC0FC96}" type="presParOf" srcId="{BD73C892-D39A-460A-90B9-0A20BC96BABC}" destId="{88585D2F-15AC-46EC-B208-0B9668A84D8A}" srcOrd="0" destOrd="0" presId="urn:microsoft.com/office/officeart/2009/layout/CircleArrowProcess"/>
    <dgm:cxn modelId="{5EA8F4C0-5E6B-4831-887E-8B23BABC5717}" type="presParOf" srcId="{5DFD787D-C309-453E-BB62-0768E7CA9FFF}" destId="{4AB711ED-F61E-49C8-B36C-2F1E5685C4BE}" srcOrd="7" destOrd="0" presId="urn:microsoft.com/office/officeart/2009/layout/CircleArrowProcess"/>
    <dgm:cxn modelId="{79C85EF1-5C2C-4A18-8B49-2DD1FA426767}" type="presParOf" srcId="{5DFD787D-C309-453E-BB62-0768E7CA9FFF}" destId="{765420FA-0062-47E9-AE8B-9D712D373B8D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1E63E9-8196-4F23-9468-8B6BAE822895}" type="doc">
      <dgm:prSet loTypeId="urn:microsoft.com/office/officeart/2005/8/layout/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46FD41AA-3C92-4E95-B3E0-3AA443AE08DE}">
      <dgm:prSet phldrT="[Texto]"/>
      <dgm:spPr/>
      <dgm:t>
        <a:bodyPr/>
        <a:lstStyle/>
        <a:p>
          <a:r>
            <a:rPr lang="es-GT" dirty="0"/>
            <a:t>Articulación con otros actores estratégicos interesados en la educación extraescolar</a:t>
          </a:r>
        </a:p>
      </dgm:t>
    </dgm:pt>
    <dgm:pt modelId="{C972B202-9B46-4782-80B0-054C0001A35B}" type="parTrans" cxnId="{EE746BB5-5332-4487-A3C3-803728D84EA6}">
      <dgm:prSet/>
      <dgm:spPr/>
      <dgm:t>
        <a:bodyPr/>
        <a:lstStyle/>
        <a:p>
          <a:endParaRPr lang="es-GT"/>
        </a:p>
      </dgm:t>
    </dgm:pt>
    <dgm:pt modelId="{656606B9-ABAB-4E7F-AD75-AE1E196E8C0D}" type="sibTrans" cxnId="{EE746BB5-5332-4487-A3C3-803728D84EA6}">
      <dgm:prSet/>
      <dgm:spPr/>
      <dgm:t>
        <a:bodyPr/>
        <a:lstStyle/>
        <a:p>
          <a:endParaRPr lang="es-GT"/>
        </a:p>
      </dgm:t>
    </dgm:pt>
    <dgm:pt modelId="{8408010C-8DC7-499F-A621-D348311F16DC}">
      <dgm:prSet phldrT="[Texto]"/>
      <dgm:spPr/>
      <dgm:t>
        <a:bodyPr/>
        <a:lstStyle/>
        <a:p>
          <a:r>
            <a:rPr lang="es-GT" dirty="0"/>
            <a:t>Diálogo político con actores que participan directamente del escenario político-electoral</a:t>
          </a:r>
        </a:p>
      </dgm:t>
    </dgm:pt>
    <dgm:pt modelId="{5FD8B823-5805-48C9-818B-BE0B16AF11F3}" type="parTrans" cxnId="{BD8F4466-C627-4368-B7F4-350B656A4F54}">
      <dgm:prSet/>
      <dgm:spPr/>
      <dgm:t>
        <a:bodyPr/>
        <a:lstStyle/>
        <a:p>
          <a:endParaRPr lang="es-GT"/>
        </a:p>
      </dgm:t>
    </dgm:pt>
    <dgm:pt modelId="{8AE4BC5B-0084-4BF6-8DF9-712E94F1A278}" type="sibTrans" cxnId="{BD8F4466-C627-4368-B7F4-350B656A4F54}">
      <dgm:prSet/>
      <dgm:spPr/>
      <dgm:t>
        <a:bodyPr/>
        <a:lstStyle/>
        <a:p>
          <a:endParaRPr lang="es-GT"/>
        </a:p>
      </dgm:t>
    </dgm:pt>
    <dgm:pt modelId="{1BDC1DA0-A6BD-4AD0-9D7C-95C651814043}">
      <dgm:prSet phldrT="[Texto]"/>
      <dgm:spPr/>
      <dgm:t>
        <a:bodyPr/>
        <a:lstStyle/>
        <a:p>
          <a:r>
            <a:rPr lang="es-GT" dirty="0"/>
            <a:t>Acción mediática para posicionar la importancia de la EPJA-</a:t>
          </a:r>
          <a:r>
            <a:rPr lang="es-GT" dirty="0" err="1"/>
            <a:t>EdEx</a:t>
          </a:r>
          <a:endParaRPr lang="es-GT" dirty="0"/>
        </a:p>
      </dgm:t>
    </dgm:pt>
    <dgm:pt modelId="{E6AFD77E-8230-414A-BAC7-9A17472C3F3C}" type="parTrans" cxnId="{033F0ED6-E978-4FDB-B7EC-29D5290C8CA7}">
      <dgm:prSet/>
      <dgm:spPr/>
      <dgm:t>
        <a:bodyPr/>
        <a:lstStyle/>
        <a:p>
          <a:endParaRPr lang="es-GT"/>
        </a:p>
      </dgm:t>
    </dgm:pt>
    <dgm:pt modelId="{AB6627F9-DF90-4F73-9ABD-29F3CC6C2D49}" type="sibTrans" cxnId="{033F0ED6-E978-4FDB-B7EC-29D5290C8CA7}">
      <dgm:prSet/>
      <dgm:spPr/>
      <dgm:t>
        <a:bodyPr/>
        <a:lstStyle/>
        <a:p>
          <a:endParaRPr lang="es-GT"/>
        </a:p>
      </dgm:t>
    </dgm:pt>
    <dgm:pt modelId="{2AEAB9F3-ED3D-494B-B494-CC127FF37713}">
      <dgm:prSet phldrT="[Texto]"/>
      <dgm:spPr/>
      <dgm:t>
        <a:bodyPr/>
        <a:lstStyle/>
        <a:p>
          <a:r>
            <a:rPr lang="es-GT" dirty="0"/>
            <a:t>Producción de aportes técnicos que den complemento a la propuesta de Modelo de Subsistema</a:t>
          </a:r>
        </a:p>
      </dgm:t>
    </dgm:pt>
    <dgm:pt modelId="{6FDBA571-03FE-4432-80F6-F965F8F13452}" type="parTrans" cxnId="{2B57DE3B-6C26-43BE-86ED-F92E07771EBF}">
      <dgm:prSet/>
      <dgm:spPr/>
      <dgm:t>
        <a:bodyPr/>
        <a:lstStyle/>
        <a:p>
          <a:endParaRPr lang="es-GT"/>
        </a:p>
      </dgm:t>
    </dgm:pt>
    <dgm:pt modelId="{DD15D8F3-6805-4308-99A1-E107276D5282}" type="sibTrans" cxnId="{2B57DE3B-6C26-43BE-86ED-F92E07771EBF}">
      <dgm:prSet/>
      <dgm:spPr/>
      <dgm:t>
        <a:bodyPr/>
        <a:lstStyle/>
        <a:p>
          <a:endParaRPr lang="es-GT"/>
        </a:p>
      </dgm:t>
    </dgm:pt>
    <dgm:pt modelId="{7152944E-0BA4-435F-8902-E6B43A5B5B3F}">
      <dgm:prSet phldrT="[Texto]"/>
      <dgm:spPr/>
      <dgm:t>
        <a:bodyPr/>
        <a:lstStyle/>
        <a:p>
          <a:r>
            <a:rPr lang="es-GT" dirty="0"/>
            <a:t>Vinculación con la agenda internacional de la EPJA y los ODS</a:t>
          </a:r>
        </a:p>
      </dgm:t>
    </dgm:pt>
    <dgm:pt modelId="{11F451AB-3C15-46E1-BD08-BF39ED362582}" type="parTrans" cxnId="{F5A1A8E5-E2E0-4B8A-A30F-1E0BC924AB30}">
      <dgm:prSet/>
      <dgm:spPr/>
      <dgm:t>
        <a:bodyPr/>
        <a:lstStyle/>
        <a:p>
          <a:endParaRPr lang="es-GT"/>
        </a:p>
      </dgm:t>
    </dgm:pt>
    <dgm:pt modelId="{D3F001BD-3612-4A65-9334-FEB953437C45}" type="sibTrans" cxnId="{F5A1A8E5-E2E0-4B8A-A30F-1E0BC924AB30}">
      <dgm:prSet/>
      <dgm:spPr/>
      <dgm:t>
        <a:bodyPr/>
        <a:lstStyle/>
        <a:p>
          <a:endParaRPr lang="es-GT"/>
        </a:p>
      </dgm:t>
    </dgm:pt>
    <dgm:pt modelId="{69311CEE-3E85-44A3-ACE2-5B2FA73F6ABE}" type="pres">
      <dgm:prSet presAssocID="{D21E63E9-8196-4F23-9468-8B6BAE822895}" presName="diagram" presStyleCnt="0">
        <dgm:presLayoutVars>
          <dgm:dir/>
          <dgm:resizeHandles val="exact"/>
        </dgm:presLayoutVars>
      </dgm:prSet>
      <dgm:spPr/>
    </dgm:pt>
    <dgm:pt modelId="{E372FC9B-31CF-45A6-8F5F-90CF16BAF127}" type="pres">
      <dgm:prSet presAssocID="{46FD41AA-3C92-4E95-B3E0-3AA443AE08DE}" presName="node" presStyleLbl="node1" presStyleIdx="0" presStyleCnt="5">
        <dgm:presLayoutVars>
          <dgm:bulletEnabled val="1"/>
        </dgm:presLayoutVars>
      </dgm:prSet>
      <dgm:spPr/>
    </dgm:pt>
    <dgm:pt modelId="{B63ED251-ADDB-45AD-9790-488D501B41F5}" type="pres">
      <dgm:prSet presAssocID="{656606B9-ABAB-4E7F-AD75-AE1E196E8C0D}" presName="sibTrans" presStyleLbl="sibTrans2D1" presStyleIdx="0" presStyleCnt="4"/>
      <dgm:spPr/>
    </dgm:pt>
    <dgm:pt modelId="{1E51DDEE-81D5-4033-92E3-C7EFBE2DD153}" type="pres">
      <dgm:prSet presAssocID="{656606B9-ABAB-4E7F-AD75-AE1E196E8C0D}" presName="connectorText" presStyleLbl="sibTrans2D1" presStyleIdx="0" presStyleCnt="4"/>
      <dgm:spPr/>
    </dgm:pt>
    <dgm:pt modelId="{5818F35A-98C2-4C78-8144-300DA3A211EB}" type="pres">
      <dgm:prSet presAssocID="{8408010C-8DC7-499F-A621-D348311F16DC}" presName="node" presStyleLbl="node1" presStyleIdx="1" presStyleCnt="5">
        <dgm:presLayoutVars>
          <dgm:bulletEnabled val="1"/>
        </dgm:presLayoutVars>
      </dgm:prSet>
      <dgm:spPr/>
    </dgm:pt>
    <dgm:pt modelId="{703A8F96-4B2E-4A8F-9029-A4B772952944}" type="pres">
      <dgm:prSet presAssocID="{8AE4BC5B-0084-4BF6-8DF9-712E94F1A278}" presName="sibTrans" presStyleLbl="sibTrans2D1" presStyleIdx="1" presStyleCnt="4"/>
      <dgm:spPr/>
    </dgm:pt>
    <dgm:pt modelId="{4B09E23C-E462-45AC-BB28-C3EC19AEF0E7}" type="pres">
      <dgm:prSet presAssocID="{8AE4BC5B-0084-4BF6-8DF9-712E94F1A278}" presName="connectorText" presStyleLbl="sibTrans2D1" presStyleIdx="1" presStyleCnt="4"/>
      <dgm:spPr/>
    </dgm:pt>
    <dgm:pt modelId="{F4C4FBB6-1F39-4AF1-BD77-DFA12E765450}" type="pres">
      <dgm:prSet presAssocID="{1BDC1DA0-A6BD-4AD0-9D7C-95C651814043}" presName="node" presStyleLbl="node1" presStyleIdx="2" presStyleCnt="5">
        <dgm:presLayoutVars>
          <dgm:bulletEnabled val="1"/>
        </dgm:presLayoutVars>
      </dgm:prSet>
      <dgm:spPr/>
    </dgm:pt>
    <dgm:pt modelId="{EA00083E-2295-4D13-B8B0-A74DD9526105}" type="pres">
      <dgm:prSet presAssocID="{AB6627F9-DF90-4F73-9ABD-29F3CC6C2D49}" presName="sibTrans" presStyleLbl="sibTrans2D1" presStyleIdx="2" presStyleCnt="4"/>
      <dgm:spPr/>
    </dgm:pt>
    <dgm:pt modelId="{3D3222D8-F025-4388-A96F-614A00348AD6}" type="pres">
      <dgm:prSet presAssocID="{AB6627F9-DF90-4F73-9ABD-29F3CC6C2D49}" presName="connectorText" presStyleLbl="sibTrans2D1" presStyleIdx="2" presStyleCnt="4"/>
      <dgm:spPr/>
    </dgm:pt>
    <dgm:pt modelId="{08C131CA-777A-4B48-9098-0C0FB9084DFB}" type="pres">
      <dgm:prSet presAssocID="{2AEAB9F3-ED3D-494B-B494-CC127FF37713}" presName="node" presStyleLbl="node1" presStyleIdx="3" presStyleCnt="5">
        <dgm:presLayoutVars>
          <dgm:bulletEnabled val="1"/>
        </dgm:presLayoutVars>
      </dgm:prSet>
      <dgm:spPr/>
    </dgm:pt>
    <dgm:pt modelId="{6D3C9B68-98A4-42D1-A37A-38501D901780}" type="pres">
      <dgm:prSet presAssocID="{DD15D8F3-6805-4308-99A1-E107276D5282}" presName="sibTrans" presStyleLbl="sibTrans2D1" presStyleIdx="3" presStyleCnt="4"/>
      <dgm:spPr/>
    </dgm:pt>
    <dgm:pt modelId="{B65059C4-D23C-420E-89CE-77A8518F60CF}" type="pres">
      <dgm:prSet presAssocID="{DD15D8F3-6805-4308-99A1-E107276D5282}" presName="connectorText" presStyleLbl="sibTrans2D1" presStyleIdx="3" presStyleCnt="4"/>
      <dgm:spPr/>
    </dgm:pt>
    <dgm:pt modelId="{5E11E528-1F76-4DDB-BCCF-9783AA04757C}" type="pres">
      <dgm:prSet presAssocID="{7152944E-0BA4-435F-8902-E6B43A5B5B3F}" presName="node" presStyleLbl="node1" presStyleIdx="4" presStyleCnt="5">
        <dgm:presLayoutVars>
          <dgm:bulletEnabled val="1"/>
        </dgm:presLayoutVars>
      </dgm:prSet>
      <dgm:spPr/>
    </dgm:pt>
  </dgm:ptLst>
  <dgm:cxnLst>
    <dgm:cxn modelId="{34968D0D-C713-4F41-8412-F37B8DC4C02F}" type="presOf" srcId="{8AE4BC5B-0084-4BF6-8DF9-712E94F1A278}" destId="{703A8F96-4B2E-4A8F-9029-A4B772952944}" srcOrd="0" destOrd="0" presId="urn:microsoft.com/office/officeart/2005/8/layout/process5"/>
    <dgm:cxn modelId="{C9DE022A-B1BE-46C6-896F-4A4E3CD08C0C}" type="presOf" srcId="{46FD41AA-3C92-4E95-B3E0-3AA443AE08DE}" destId="{E372FC9B-31CF-45A6-8F5F-90CF16BAF127}" srcOrd="0" destOrd="0" presId="urn:microsoft.com/office/officeart/2005/8/layout/process5"/>
    <dgm:cxn modelId="{2B57DE3B-6C26-43BE-86ED-F92E07771EBF}" srcId="{D21E63E9-8196-4F23-9468-8B6BAE822895}" destId="{2AEAB9F3-ED3D-494B-B494-CC127FF37713}" srcOrd="3" destOrd="0" parTransId="{6FDBA571-03FE-4432-80F6-F965F8F13452}" sibTransId="{DD15D8F3-6805-4308-99A1-E107276D5282}"/>
    <dgm:cxn modelId="{BD8F4466-C627-4368-B7F4-350B656A4F54}" srcId="{D21E63E9-8196-4F23-9468-8B6BAE822895}" destId="{8408010C-8DC7-499F-A621-D348311F16DC}" srcOrd="1" destOrd="0" parTransId="{5FD8B823-5805-48C9-818B-BE0B16AF11F3}" sibTransId="{8AE4BC5B-0084-4BF6-8DF9-712E94F1A278}"/>
    <dgm:cxn modelId="{E843D873-3E42-496B-BEB6-F12786B16678}" type="presOf" srcId="{AB6627F9-DF90-4F73-9ABD-29F3CC6C2D49}" destId="{3D3222D8-F025-4388-A96F-614A00348AD6}" srcOrd="1" destOrd="0" presId="urn:microsoft.com/office/officeart/2005/8/layout/process5"/>
    <dgm:cxn modelId="{FEAEDA55-8147-4A5E-AF57-5BF94E24C388}" type="presOf" srcId="{8408010C-8DC7-499F-A621-D348311F16DC}" destId="{5818F35A-98C2-4C78-8144-300DA3A211EB}" srcOrd="0" destOrd="0" presId="urn:microsoft.com/office/officeart/2005/8/layout/process5"/>
    <dgm:cxn modelId="{37E6C28C-6D61-4BAE-9307-264336A7FCC8}" type="presOf" srcId="{656606B9-ABAB-4E7F-AD75-AE1E196E8C0D}" destId="{1E51DDEE-81D5-4033-92E3-C7EFBE2DD153}" srcOrd="1" destOrd="0" presId="urn:microsoft.com/office/officeart/2005/8/layout/process5"/>
    <dgm:cxn modelId="{F6DC6D9A-2AB6-4A84-9691-996B08983049}" type="presOf" srcId="{DD15D8F3-6805-4308-99A1-E107276D5282}" destId="{6D3C9B68-98A4-42D1-A37A-38501D901780}" srcOrd="0" destOrd="0" presId="urn:microsoft.com/office/officeart/2005/8/layout/process5"/>
    <dgm:cxn modelId="{F1C851AA-247E-4B02-8AC9-A232AE102B67}" type="presOf" srcId="{7152944E-0BA4-435F-8902-E6B43A5B5B3F}" destId="{5E11E528-1F76-4DDB-BCCF-9783AA04757C}" srcOrd="0" destOrd="0" presId="urn:microsoft.com/office/officeart/2005/8/layout/process5"/>
    <dgm:cxn modelId="{EE746BB5-5332-4487-A3C3-803728D84EA6}" srcId="{D21E63E9-8196-4F23-9468-8B6BAE822895}" destId="{46FD41AA-3C92-4E95-B3E0-3AA443AE08DE}" srcOrd="0" destOrd="0" parTransId="{C972B202-9B46-4782-80B0-054C0001A35B}" sibTransId="{656606B9-ABAB-4E7F-AD75-AE1E196E8C0D}"/>
    <dgm:cxn modelId="{BAC95BBF-E223-4205-8B02-8E795AC07F94}" type="presOf" srcId="{1BDC1DA0-A6BD-4AD0-9D7C-95C651814043}" destId="{F4C4FBB6-1F39-4AF1-BD77-DFA12E765450}" srcOrd="0" destOrd="0" presId="urn:microsoft.com/office/officeart/2005/8/layout/process5"/>
    <dgm:cxn modelId="{67BF76C1-EEB6-4589-8B61-7F9FF7560F74}" type="presOf" srcId="{656606B9-ABAB-4E7F-AD75-AE1E196E8C0D}" destId="{B63ED251-ADDB-45AD-9790-488D501B41F5}" srcOrd="0" destOrd="0" presId="urn:microsoft.com/office/officeart/2005/8/layout/process5"/>
    <dgm:cxn modelId="{5CDD95C2-E417-423E-B673-B7163991391B}" type="presOf" srcId="{8AE4BC5B-0084-4BF6-8DF9-712E94F1A278}" destId="{4B09E23C-E462-45AC-BB28-C3EC19AEF0E7}" srcOrd="1" destOrd="0" presId="urn:microsoft.com/office/officeart/2005/8/layout/process5"/>
    <dgm:cxn modelId="{B58E3AC4-F104-41C8-BBF8-C63052EF9298}" type="presOf" srcId="{DD15D8F3-6805-4308-99A1-E107276D5282}" destId="{B65059C4-D23C-420E-89CE-77A8518F60CF}" srcOrd="1" destOrd="0" presId="urn:microsoft.com/office/officeart/2005/8/layout/process5"/>
    <dgm:cxn modelId="{033F0ED6-E978-4FDB-B7EC-29D5290C8CA7}" srcId="{D21E63E9-8196-4F23-9468-8B6BAE822895}" destId="{1BDC1DA0-A6BD-4AD0-9D7C-95C651814043}" srcOrd="2" destOrd="0" parTransId="{E6AFD77E-8230-414A-BAC7-9A17472C3F3C}" sibTransId="{AB6627F9-DF90-4F73-9ABD-29F3CC6C2D49}"/>
    <dgm:cxn modelId="{F5A1A8E5-E2E0-4B8A-A30F-1E0BC924AB30}" srcId="{D21E63E9-8196-4F23-9468-8B6BAE822895}" destId="{7152944E-0BA4-435F-8902-E6B43A5B5B3F}" srcOrd="4" destOrd="0" parTransId="{11F451AB-3C15-46E1-BD08-BF39ED362582}" sibTransId="{D3F001BD-3612-4A65-9334-FEB953437C45}"/>
    <dgm:cxn modelId="{57BC84EC-ED77-4F30-A37D-4413AD11F4B6}" type="presOf" srcId="{2AEAB9F3-ED3D-494B-B494-CC127FF37713}" destId="{08C131CA-777A-4B48-9098-0C0FB9084DFB}" srcOrd="0" destOrd="0" presId="urn:microsoft.com/office/officeart/2005/8/layout/process5"/>
    <dgm:cxn modelId="{B5A312F8-D8AB-4BD4-B7A6-DB4A32DFC2EB}" type="presOf" srcId="{D21E63E9-8196-4F23-9468-8B6BAE822895}" destId="{69311CEE-3E85-44A3-ACE2-5B2FA73F6ABE}" srcOrd="0" destOrd="0" presId="urn:microsoft.com/office/officeart/2005/8/layout/process5"/>
    <dgm:cxn modelId="{D6A101FE-BF49-4154-A72D-28043235A744}" type="presOf" srcId="{AB6627F9-DF90-4F73-9ABD-29F3CC6C2D49}" destId="{EA00083E-2295-4D13-B8B0-A74DD9526105}" srcOrd="0" destOrd="0" presId="urn:microsoft.com/office/officeart/2005/8/layout/process5"/>
    <dgm:cxn modelId="{A8489E5D-AFE5-4AFD-B787-7D35FABDE163}" type="presParOf" srcId="{69311CEE-3E85-44A3-ACE2-5B2FA73F6ABE}" destId="{E372FC9B-31CF-45A6-8F5F-90CF16BAF127}" srcOrd="0" destOrd="0" presId="urn:microsoft.com/office/officeart/2005/8/layout/process5"/>
    <dgm:cxn modelId="{CC73F9C1-4445-471E-AECE-EF6543B18335}" type="presParOf" srcId="{69311CEE-3E85-44A3-ACE2-5B2FA73F6ABE}" destId="{B63ED251-ADDB-45AD-9790-488D501B41F5}" srcOrd="1" destOrd="0" presId="urn:microsoft.com/office/officeart/2005/8/layout/process5"/>
    <dgm:cxn modelId="{101BF241-C3C4-4FF2-AF5C-22C477BF80A5}" type="presParOf" srcId="{B63ED251-ADDB-45AD-9790-488D501B41F5}" destId="{1E51DDEE-81D5-4033-92E3-C7EFBE2DD153}" srcOrd="0" destOrd="0" presId="urn:microsoft.com/office/officeart/2005/8/layout/process5"/>
    <dgm:cxn modelId="{C6BE36C4-CBF7-437D-BDCE-EDA983EB2C60}" type="presParOf" srcId="{69311CEE-3E85-44A3-ACE2-5B2FA73F6ABE}" destId="{5818F35A-98C2-4C78-8144-300DA3A211EB}" srcOrd="2" destOrd="0" presId="urn:microsoft.com/office/officeart/2005/8/layout/process5"/>
    <dgm:cxn modelId="{84120C03-321F-4BC3-AFF0-3B84BB1213DD}" type="presParOf" srcId="{69311CEE-3E85-44A3-ACE2-5B2FA73F6ABE}" destId="{703A8F96-4B2E-4A8F-9029-A4B772952944}" srcOrd="3" destOrd="0" presId="urn:microsoft.com/office/officeart/2005/8/layout/process5"/>
    <dgm:cxn modelId="{26FD1D2E-939C-42A2-95A2-3BEF2F4AE943}" type="presParOf" srcId="{703A8F96-4B2E-4A8F-9029-A4B772952944}" destId="{4B09E23C-E462-45AC-BB28-C3EC19AEF0E7}" srcOrd="0" destOrd="0" presId="urn:microsoft.com/office/officeart/2005/8/layout/process5"/>
    <dgm:cxn modelId="{A22146CE-6E45-4518-AD9B-997EF1205867}" type="presParOf" srcId="{69311CEE-3E85-44A3-ACE2-5B2FA73F6ABE}" destId="{F4C4FBB6-1F39-4AF1-BD77-DFA12E765450}" srcOrd="4" destOrd="0" presId="urn:microsoft.com/office/officeart/2005/8/layout/process5"/>
    <dgm:cxn modelId="{B8D6A1D7-2468-4EE4-B7CA-166FB1923362}" type="presParOf" srcId="{69311CEE-3E85-44A3-ACE2-5B2FA73F6ABE}" destId="{EA00083E-2295-4D13-B8B0-A74DD9526105}" srcOrd="5" destOrd="0" presId="urn:microsoft.com/office/officeart/2005/8/layout/process5"/>
    <dgm:cxn modelId="{409A59AC-946D-48A9-9E21-464113034ACE}" type="presParOf" srcId="{EA00083E-2295-4D13-B8B0-A74DD9526105}" destId="{3D3222D8-F025-4388-A96F-614A00348AD6}" srcOrd="0" destOrd="0" presId="urn:microsoft.com/office/officeart/2005/8/layout/process5"/>
    <dgm:cxn modelId="{B2A5EF36-299F-43FB-9C50-C7814AC4E896}" type="presParOf" srcId="{69311CEE-3E85-44A3-ACE2-5B2FA73F6ABE}" destId="{08C131CA-777A-4B48-9098-0C0FB9084DFB}" srcOrd="6" destOrd="0" presId="urn:microsoft.com/office/officeart/2005/8/layout/process5"/>
    <dgm:cxn modelId="{CEAD9E0D-FAAB-4EF0-82BA-F47A86BB0C30}" type="presParOf" srcId="{69311CEE-3E85-44A3-ACE2-5B2FA73F6ABE}" destId="{6D3C9B68-98A4-42D1-A37A-38501D901780}" srcOrd="7" destOrd="0" presId="urn:microsoft.com/office/officeart/2005/8/layout/process5"/>
    <dgm:cxn modelId="{F35DA144-C7AA-4D9B-8F6C-2C26E56C2957}" type="presParOf" srcId="{6D3C9B68-98A4-42D1-A37A-38501D901780}" destId="{B65059C4-D23C-420E-89CE-77A8518F60CF}" srcOrd="0" destOrd="0" presId="urn:microsoft.com/office/officeart/2005/8/layout/process5"/>
    <dgm:cxn modelId="{B0326DDD-9CE4-43F0-80FF-8BC905786778}" type="presParOf" srcId="{69311CEE-3E85-44A3-ACE2-5B2FA73F6ABE}" destId="{5E11E528-1F76-4DDB-BCCF-9783AA0475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19008-AF58-4D95-B067-D87B3E7F50C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38752D8-0BB7-4112-A299-C0186DDB7679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92D05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r"/>
          <a:r>
            <a:rPr lang="es-MX" sz="1200" b="1" dirty="0"/>
            <a:t>Enfoque filosófico-pedagógico, curricular y de formación de educadores</a:t>
          </a:r>
          <a:endParaRPr lang="es-GT" sz="1200" b="1" dirty="0"/>
        </a:p>
      </dgm:t>
    </dgm:pt>
    <dgm:pt modelId="{4D7EF575-1C0E-4519-8BE2-D1A437559847}" type="parTrans" cxnId="{399CD923-861A-4E69-93DE-2CBACCB8A05A}">
      <dgm:prSet/>
      <dgm:spPr/>
      <dgm:t>
        <a:bodyPr/>
        <a:lstStyle/>
        <a:p>
          <a:endParaRPr lang="es-GT"/>
        </a:p>
      </dgm:t>
    </dgm:pt>
    <dgm:pt modelId="{D7964F23-03E0-4F9C-9905-33468A75B42B}" type="sibTrans" cxnId="{399CD923-861A-4E69-93DE-2CBACCB8A05A}">
      <dgm:prSet/>
      <dgm:spPr/>
      <dgm:t>
        <a:bodyPr/>
        <a:lstStyle/>
        <a:p>
          <a:endParaRPr lang="es-GT"/>
        </a:p>
      </dgm:t>
    </dgm:pt>
    <dgm:pt modelId="{303F1C80-725C-4276-A0BF-8AA0C0F89D26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MX" sz="1300" b="1" dirty="0"/>
            <a:t>Expansión de la oferta y acceso a la educación flexible</a:t>
          </a:r>
          <a:endParaRPr lang="es-GT" sz="1300" b="1" dirty="0"/>
        </a:p>
      </dgm:t>
    </dgm:pt>
    <dgm:pt modelId="{30169BD5-DF95-4D87-B73C-0FF7417D0F10}" type="parTrans" cxnId="{3F48612A-E1A6-4681-8924-9D35EDD662ED}">
      <dgm:prSet/>
      <dgm:spPr/>
      <dgm:t>
        <a:bodyPr/>
        <a:lstStyle/>
        <a:p>
          <a:endParaRPr lang="es-GT"/>
        </a:p>
      </dgm:t>
    </dgm:pt>
    <dgm:pt modelId="{2A35BA39-045E-4AA1-9C8B-19EB0E3645B3}" type="sibTrans" cxnId="{3F48612A-E1A6-4681-8924-9D35EDD662ED}">
      <dgm:prSet/>
      <dgm:spPr/>
      <dgm:t>
        <a:bodyPr/>
        <a:lstStyle/>
        <a:p>
          <a:endParaRPr lang="es-GT"/>
        </a:p>
      </dgm:t>
    </dgm:pt>
    <dgm:pt modelId="{53ADA49F-7110-41BD-A504-22D78FDF5BC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es-MX" sz="1300" b="1" dirty="0"/>
            <a:t>Desarrollo institucional y gestión </a:t>
          </a:r>
          <a:endParaRPr lang="es-GT" sz="1300" b="1" dirty="0"/>
        </a:p>
      </dgm:t>
    </dgm:pt>
    <dgm:pt modelId="{04DA39DF-D535-4D82-97FC-40CF1CB6FF8B}" type="parTrans" cxnId="{42495E8F-4709-441E-8C23-479E7EEC1C69}">
      <dgm:prSet/>
      <dgm:spPr/>
      <dgm:t>
        <a:bodyPr/>
        <a:lstStyle/>
        <a:p>
          <a:endParaRPr lang="es-GT"/>
        </a:p>
      </dgm:t>
    </dgm:pt>
    <dgm:pt modelId="{E7657B14-7F8B-44E5-A2BB-B75544AADAB6}" type="sibTrans" cxnId="{42495E8F-4709-441E-8C23-479E7EEC1C69}">
      <dgm:prSet/>
      <dgm:spPr/>
      <dgm:t>
        <a:bodyPr/>
        <a:lstStyle/>
        <a:p>
          <a:endParaRPr lang="es-GT"/>
        </a:p>
      </dgm:t>
    </dgm:pt>
    <dgm:pt modelId="{E8B40532-D81A-421F-9D76-D2BD2CBA94D8}" type="pres">
      <dgm:prSet presAssocID="{92919008-AF58-4D95-B067-D87B3E7F50CC}" presName="compositeShape" presStyleCnt="0">
        <dgm:presLayoutVars>
          <dgm:chMax val="7"/>
          <dgm:dir/>
          <dgm:resizeHandles val="exact"/>
        </dgm:presLayoutVars>
      </dgm:prSet>
      <dgm:spPr/>
    </dgm:pt>
    <dgm:pt modelId="{A3E7C4F8-B109-4B72-9138-2B827569D3CA}" type="pres">
      <dgm:prSet presAssocID="{92919008-AF58-4D95-B067-D87B3E7F50CC}" presName="wedge1" presStyleLbl="node1" presStyleIdx="0" presStyleCnt="3"/>
      <dgm:spPr/>
    </dgm:pt>
    <dgm:pt modelId="{6B9AD10C-5572-4692-99DE-C5C144B23364}" type="pres">
      <dgm:prSet presAssocID="{92919008-AF58-4D95-B067-D87B3E7F50CC}" presName="dummy1a" presStyleCnt="0"/>
      <dgm:spPr/>
    </dgm:pt>
    <dgm:pt modelId="{2C997510-BA5D-405D-9CDF-B71BF3573FC3}" type="pres">
      <dgm:prSet presAssocID="{92919008-AF58-4D95-B067-D87B3E7F50CC}" presName="dummy1b" presStyleCnt="0"/>
      <dgm:spPr/>
    </dgm:pt>
    <dgm:pt modelId="{B553A9F0-1DB5-4C95-9776-E8F24507DE41}" type="pres">
      <dgm:prSet presAssocID="{92919008-AF58-4D95-B067-D87B3E7F50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FDBE8D4-E0EE-4DA3-9D2B-E816CA4B85BE}" type="pres">
      <dgm:prSet presAssocID="{92919008-AF58-4D95-B067-D87B3E7F50CC}" presName="wedge2" presStyleLbl="node1" presStyleIdx="1" presStyleCnt="3"/>
      <dgm:spPr/>
    </dgm:pt>
    <dgm:pt modelId="{42FB0B6A-0FCA-4298-AEAC-48020A305189}" type="pres">
      <dgm:prSet presAssocID="{92919008-AF58-4D95-B067-D87B3E7F50CC}" presName="dummy2a" presStyleCnt="0"/>
      <dgm:spPr/>
    </dgm:pt>
    <dgm:pt modelId="{F1C8D064-2E31-40B8-A21F-B677D0570F24}" type="pres">
      <dgm:prSet presAssocID="{92919008-AF58-4D95-B067-D87B3E7F50CC}" presName="dummy2b" presStyleCnt="0"/>
      <dgm:spPr/>
    </dgm:pt>
    <dgm:pt modelId="{D91E1455-B6CF-4022-9EEE-1581FE7ED48A}" type="pres">
      <dgm:prSet presAssocID="{92919008-AF58-4D95-B067-D87B3E7F50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C29430-DE16-426A-AEFD-93972F2708A7}" type="pres">
      <dgm:prSet presAssocID="{92919008-AF58-4D95-B067-D87B3E7F50CC}" presName="wedge3" presStyleLbl="node1" presStyleIdx="2" presStyleCnt="3"/>
      <dgm:spPr/>
    </dgm:pt>
    <dgm:pt modelId="{4651D777-1E1B-498E-A7EB-0F633A6CD08F}" type="pres">
      <dgm:prSet presAssocID="{92919008-AF58-4D95-B067-D87B3E7F50CC}" presName="dummy3a" presStyleCnt="0"/>
      <dgm:spPr/>
    </dgm:pt>
    <dgm:pt modelId="{48C64D5D-749A-4B44-ABCB-69C7462FCE65}" type="pres">
      <dgm:prSet presAssocID="{92919008-AF58-4D95-B067-D87B3E7F50CC}" presName="dummy3b" presStyleCnt="0"/>
      <dgm:spPr/>
    </dgm:pt>
    <dgm:pt modelId="{3FC76496-414C-485E-9701-3C071D9439FD}" type="pres">
      <dgm:prSet presAssocID="{92919008-AF58-4D95-B067-D87B3E7F50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FF4E425-CFB0-4BBF-9AFE-912EF94D585C}" type="pres">
      <dgm:prSet presAssocID="{D7964F23-03E0-4F9C-9905-33468A75B42B}" presName="arrowWedge1" presStyleLbl="fgSibTrans2D1" presStyleIdx="0" presStyleCnt="3"/>
      <dgm:spPr/>
    </dgm:pt>
    <dgm:pt modelId="{0366F2C0-8316-4D1E-8499-B76BCACBF690}" type="pres">
      <dgm:prSet presAssocID="{2A35BA39-045E-4AA1-9C8B-19EB0E3645B3}" presName="arrowWedge2" presStyleLbl="fgSibTrans2D1" presStyleIdx="1" presStyleCnt="3"/>
      <dgm:spPr/>
    </dgm:pt>
    <dgm:pt modelId="{6245AE8E-570D-48C0-BD02-F37578FFFDBD}" type="pres">
      <dgm:prSet presAssocID="{E7657B14-7F8B-44E5-A2BB-B75544AADAB6}" presName="arrowWedge3" presStyleLbl="fgSibTrans2D1" presStyleIdx="2" presStyleCnt="3"/>
      <dgm:spPr/>
    </dgm:pt>
  </dgm:ptLst>
  <dgm:cxnLst>
    <dgm:cxn modelId="{95E59C22-0DEE-4D9E-AAF3-9718A4AC976B}" type="presOf" srcId="{53ADA49F-7110-41BD-A504-22D78FDF5BCA}" destId="{3FC76496-414C-485E-9701-3C071D9439FD}" srcOrd="1" destOrd="0" presId="urn:microsoft.com/office/officeart/2005/8/layout/cycle8"/>
    <dgm:cxn modelId="{399CD923-861A-4E69-93DE-2CBACCB8A05A}" srcId="{92919008-AF58-4D95-B067-D87B3E7F50CC}" destId="{038752D8-0BB7-4112-A299-C0186DDB7679}" srcOrd="0" destOrd="0" parTransId="{4D7EF575-1C0E-4519-8BE2-D1A437559847}" sibTransId="{D7964F23-03E0-4F9C-9905-33468A75B42B}"/>
    <dgm:cxn modelId="{3F48612A-E1A6-4681-8924-9D35EDD662ED}" srcId="{92919008-AF58-4D95-B067-D87B3E7F50CC}" destId="{303F1C80-725C-4276-A0BF-8AA0C0F89D26}" srcOrd="1" destOrd="0" parTransId="{30169BD5-DF95-4D87-B73C-0FF7417D0F10}" sibTransId="{2A35BA39-045E-4AA1-9C8B-19EB0E3645B3}"/>
    <dgm:cxn modelId="{66CBA62A-ACB3-49E6-8152-42DC20B88D13}" type="presOf" srcId="{038752D8-0BB7-4112-A299-C0186DDB7679}" destId="{A3E7C4F8-B109-4B72-9138-2B827569D3CA}" srcOrd="0" destOrd="0" presId="urn:microsoft.com/office/officeart/2005/8/layout/cycle8"/>
    <dgm:cxn modelId="{84388350-70F9-419D-9F20-76C7F286EC66}" type="presOf" srcId="{303F1C80-725C-4276-A0BF-8AA0C0F89D26}" destId="{BFDBE8D4-E0EE-4DA3-9D2B-E816CA4B85BE}" srcOrd="0" destOrd="0" presId="urn:microsoft.com/office/officeart/2005/8/layout/cycle8"/>
    <dgm:cxn modelId="{42495E8F-4709-441E-8C23-479E7EEC1C69}" srcId="{92919008-AF58-4D95-B067-D87B3E7F50CC}" destId="{53ADA49F-7110-41BD-A504-22D78FDF5BCA}" srcOrd="2" destOrd="0" parTransId="{04DA39DF-D535-4D82-97FC-40CF1CB6FF8B}" sibTransId="{E7657B14-7F8B-44E5-A2BB-B75544AADAB6}"/>
    <dgm:cxn modelId="{91A7A1C4-F18A-4478-BB0A-5C9CA704889A}" type="presOf" srcId="{303F1C80-725C-4276-A0BF-8AA0C0F89D26}" destId="{D91E1455-B6CF-4022-9EEE-1581FE7ED48A}" srcOrd="1" destOrd="0" presId="urn:microsoft.com/office/officeart/2005/8/layout/cycle8"/>
    <dgm:cxn modelId="{52D46FD3-14DA-438E-AB83-FD940CC4F4A4}" type="presOf" srcId="{92919008-AF58-4D95-B067-D87B3E7F50CC}" destId="{E8B40532-D81A-421F-9D76-D2BD2CBA94D8}" srcOrd="0" destOrd="0" presId="urn:microsoft.com/office/officeart/2005/8/layout/cycle8"/>
    <dgm:cxn modelId="{033609EE-7D1A-41C9-95D0-026ADFA39F18}" type="presOf" srcId="{038752D8-0BB7-4112-A299-C0186DDB7679}" destId="{B553A9F0-1DB5-4C95-9776-E8F24507DE41}" srcOrd="1" destOrd="0" presId="urn:microsoft.com/office/officeart/2005/8/layout/cycle8"/>
    <dgm:cxn modelId="{82E489F2-FE09-44B3-B2C8-6B19FC734230}" type="presOf" srcId="{53ADA49F-7110-41BD-A504-22D78FDF5BCA}" destId="{80C29430-DE16-426A-AEFD-93972F2708A7}" srcOrd="0" destOrd="0" presId="urn:microsoft.com/office/officeart/2005/8/layout/cycle8"/>
    <dgm:cxn modelId="{E6D40F05-8BD1-4ED8-B091-E616B776E390}" type="presParOf" srcId="{E8B40532-D81A-421F-9D76-D2BD2CBA94D8}" destId="{A3E7C4F8-B109-4B72-9138-2B827569D3CA}" srcOrd="0" destOrd="0" presId="urn:microsoft.com/office/officeart/2005/8/layout/cycle8"/>
    <dgm:cxn modelId="{088540A4-ADD8-4A54-AA39-2B2B0FF8C874}" type="presParOf" srcId="{E8B40532-D81A-421F-9D76-D2BD2CBA94D8}" destId="{6B9AD10C-5572-4692-99DE-C5C144B23364}" srcOrd="1" destOrd="0" presId="urn:microsoft.com/office/officeart/2005/8/layout/cycle8"/>
    <dgm:cxn modelId="{F120DFE3-FDFC-4D3D-93A4-53998F6269E2}" type="presParOf" srcId="{E8B40532-D81A-421F-9D76-D2BD2CBA94D8}" destId="{2C997510-BA5D-405D-9CDF-B71BF3573FC3}" srcOrd="2" destOrd="0" presId="urn:microsoft.com/office/officeart/2005/8/layout/cycle8"/>
    <dgm:cxn modelId="{EF3DA613-0636-451E-A038-E2E1672DF7B4}" type="presParOf" srcId="{E8B40532-D81A-421F-9D76-D2BD2CBA94D8}" destId="{B553A9F0-1DB5-4C95-9776-E8F24507DE41}" srcOrd="3" destOrd="0" presId="urn:microsoft.com/office/officeart/2005/8/layout/cycle8"/>
    <dgm:cxn modelId="{769612E5-1DFE-404C-AB41-24E0929CC9EB}" type="presParOf" srcId="{E8B40532-D81A-421F-9D76-D2BD2CBA94D8}" destId="{BFDBE8D4-E0EE-4DA3-9D2B-E816CA4B85BE}" srcOrd="4" destOrd="0" presId="urn:microsoft.com/office/officeart/2005/8/layout/cycle8"/>
    <dgm:cxn modelId="{7B370113-1A85-4F69-B617-DE9E4871DC6D}" type="presParOf" srcId="{E8B40532-D81A-421F-9D76-D2BD2CBA94D8}" destId="{42FB0B6A-0FCA-4298-AEAC-48020A305189}" srcOrd="5" destOrd="0" presId="urn:microsoft.com/office/officeart/2005/8/layout/cycle8"/>
    <dgm:cxn modelId="{967EDD3E-A4DA-4BD4-B68A-5AB90982E951}" type="presParOf" srcId="{E8B40532-D81A-421F-9D76-D2BD2CBA94D8}" destId="{F1C8D064-2E31-40B8-A21F-B677D0570F24}" srcOrd="6" destOrd="0" presId="urn:microsoft.com/office/officeart/2005/8/layout/cycle8"/>
    <dgm:cxn modelId="{2931208A-91C4-4BBC-9CF6-8FE15103DA51}" type="presParOf" srcId="{E8B40532-D81A-421F-9D76-D2BD2CBA94D8}" destId="{D91E1455-B6CF-4022-9EEE-1581FE7ED48A}" srcOrd="7" destOrd="0" presId="urn:microsoft.com/office/officeart/2005/8/layout/cycle8"/>
    <dgm:cxn modelId="{CC2068C4-A1EA-40A1-9B79-AE84E5CF9561}" type="presParOf" srcId="{E8B40532-D81A-421F-9D76-D2BD2CBA94D8}" destId="{80C29430-DE16-426A-AEFD-93972F2708A7}" srcOrd="8" destOrd="0" presId="urn:microsoft.com/office/officeart/2005/8/layout/cycle8"/>
    <dgm:cxn modelId="{CA1FA2C8-FACE-43E2-978F-040A395834A6}" type="presParOf" srcId="{E8B40532-D81A-421F-9D76-D2BD2CBA94D8}" destId="{4651D777-1E1B-498E-A7EB-0F633A6CD08F}" srcOrd="9" destOrd="0" presId="urn:microsoft.com/office/officeart/2005/8/layout/cycle8"/>
    <dgm:cxn modelId="{5BF1D90F-5F7A-491F-A685-EB557BFB142A}" type="presParOf" srcId="{E8B40532-D81A-421F-9D76-D2BD2CBA94D8}" destId="{48C64D5D-749A-4B44-ABCB-69C7462FCE65}" srcOrd="10" destOrd="0" presId="urn:microsoft.com/office/officeart/2005/8/layout/cycle8"/>
    <dgm:cxn modelId="{4D87C982-CF29-4DBF-8951-3309FCFB7FF3}" type="presParOf" srcId="{E8B40532-D81A-421F-9D76-D2BD2CBA94D8}" destId="{3FC76496-414C-485E-9701-3C071D9439FD}" srcOrd="11" destOrd="0" presId="urn:microsoft.com/office/officeart/2005/8/layout/cycle8"/>
    <dgm:cxn modelId="{1FA9E068-A1B7-4722-A941-9D05D7356DDF}" type="presParOf" srcId="{E8B40532-D81A-421F-9D76-D2BD2CBA94D8}" destId="{3FF4E425-CFB0-4BBF-9AFE-912EF94D585C}" srcOrd="12" destOrd="0" presId="urn:microsoft.com/office/officeart/2005/8/layout/cycle8"/>
    <dgm:cxn modelId="{096DD7B5-3764-48AD-8CE8-92CE619C061B}" type="presParOf" srcId="{E8B40532-D81A-421F-9D76-D2BD2CBA94D8}" destId="{0366F2C0-8316-4D1E-8499-B76BCACBF690}" srcOrd="13" destOrd="0" presId="urn:microsoft.com/office/officeart/2005/8/layout/cycle8"/>
    <dgm:cxn modelId="{9F35BF08-F99C-487D-B8BC-7E516DC54BA0}" type="presParOf" srcId="{E8B40532-D81A-421F-9D76-D2BD2CBA94D8}" destId="{6245AE8E-570D-48C0-BD02-F37578FFFDB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57A2A-F484-495B-A38A-F44687FA943C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D6F840CB-C9FE-4036-BB0E-7D78283D7E31}">
      <dgm:prSet phldrT="[Texto]" custT="1"/>
      <dgm:spPr>
        <a:xfrm>
          <a:off x="1397812" y="192919"/>
          <a:ext cx="2493111" cy="2493111"/>
        </a:xfrm>
        <a:solidFill>
          <a:srgbClr val="92D050"/>
        </a:solidFill>
      </dgm:spPr>
      <dgm:t>
        <a:bodyPr/>
        <a:lstStyle/>
        <a:p>
          <a:pPr>
            <a:buNone/>
          </a:pPr>
          <a:r>
            <a:rPr lang="es-MX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</a:t>
          </a:r>
        </a:p>
        <a:p>
          <a:pPr>
            <a:buNone/>
          </a:pPr>
          <a:r>
            <a:rPr lang="es-MX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a lo largo de la vida: enfoque filosófico-pedagógico,  </a:t>
          </a:r>
          <a:r>
            <a:rPr lang="es-MX" sz="2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currículo</a:t>
          </a:r>
          <a:r>
            <a:rPr lang="es-MX" sz="2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</a:t>
          </a:r>
          <a:r>
            <a:rPr lang="es-MX" sz="2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formación de educadores</a:t>
          </a:r>
          <a:endParaRPr lang="es-GT" sz="21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3D381EA-517E-48F2-BEFF-5E7EAB843489}" type="parTrans" cxnId="{9FCB31F1-728E-4C4A-B4AB-406BCE43D7DE}">
      <dgm:prSet/>
      <dgm:spPr/>
      <dgm:t>
        <a:bodyPr/>
        <a:lstStyle/>
        <a:p>
          <a:endParaRPr lang="es-GT"/>
        </a:p>
      </dgm:t>
    </dgm:pt>
    <dgm:pt modelId="{283A113B-488A-43CB-9D3E-56837AB6B43A}" type="sibTrans" cxnId="{9FCB31F1-728E-4C4A-B4AB-406BCE43D7DE}">
      <dgm:prSet/>
      <dgm:spPr/>
      <dgm:t>
        <a:bodyPr/>
        <a:lstStyle/>
        <a:p>
          <a:endParaRPr lang="es-GT"/>
        </a:p>
      </dgm:t>
    </dgm:pt>
    <dgm:pt modelId="{C48EA3F2-04C0-47AE-9836-F32B4A307D6C}">
      <dgm:prSet phldrT="[Texto]" custT="1"/>
      <dgm:spPr>
        <a:xfrm>
          <a:off x="1346466" y="281959"/>
          <a:ext cx="2493111" cy="2493111"/>
        </a:xfrm>
        <a:solidFill>
          <a:srgbClr val="FFC000"/>
        </a:solidFill>
      </dgm:spPr>
      <dgm:t>
        <a:bodyPr/>
        <a:lstStyle/>
        <a:p>
          <a:pPr>
            <a:buNone/>
          </a:pPr>
          <a:r>
            <a:rPr lang="es-MX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</a:t>
          </a:r>
        </a:p>
        <a:p>
          <a:pPr>
            <a:buNone/>
          </a:pPr>
          <a:r>
            <a:rPr lang="es-MX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para todos: </a:t>
          </a:r>
          <a:r>
            <a:rPr lang="es-MX" sz="2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expansión</a:t>
          </a:r>
          <a:r>
            <a:rPr lang="es-MX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la oferta y acceso a la educación </a:t>
          </a:r>
          <a:r>
            <a:rPr lang="es-MX" sz="2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flexible</a:t>
          </a:r>
          <a:endParaRPr lang="es-GT" sz="1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96A30E2-4A38-4BDE-AD69-EAE700EFF04E}" type="parTrans" cxnId="{9EC1BC49-93A8-481F-AB52-17BF051FE125}">
      <dgm:prSet/>
      <dgm:spPr/>
      <dgm:t>
        <a:bodyPr/>
        <a:lstStyle/>
        <a:p>
          <a:endParaRPr lang="es-GT"/>
        </a:p>
      </dgm:t>
    </dgm:pt>
    <dgm:pt modelId="{E6DEA110-31B3-4F72-A77E-D005EB147977}" type="sibTrans" cxnId="{9EC1BC49-93A8-481F-AB52-17BF051FE125}">
      <dgm:prSet/>
      <dgm:spPr/>
      <dgm:t>
        <a:bodyPr/>
        <a:lstStyle/>
        <a:p>
          <a:endParaRPr lang="es-GT"/>
        </a:p>
      </dgm:t>
    </dgm:pt>
    <dgm:pt modelId="{9B71ED79-BCD8-4216-B921-92B7AFF067BC}">
      <dgm:prSet phldrT="[Texto]" custT="1"/>
      <dgm:spPr>
        <a:xfrm>
          <a:off x="1295120" y="192919"/>
          <a:ext cx="2493111" cy="2493111"/>
        </a:xfrm>
        <a:solidFill>
          <a:srgbClr val="FFFF00"/>
        </a:solidFill>
      </dgm:spPr>
      <dgm:t>
        <a:bodyPr/>
        <a:lstStyle/>
        <a:p>
          <a:pPr>
            <a:buNone/>
          </a:pPr>
          <a:r>
            <a:rPr lang="es-MX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</a:t>
          </a:r>
        </a:p>
        <a:p>
          <a:pPr>
            <a:buNone/>
          </a:pPr>
          <a:r>
            <a:rPr lang="es-MX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Mejor institucionalidad, más calidad y pertinencia: </a:t>
          </a:r>
          <a:r>
            <a:rPr lang="es-MX" sz="2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desarrollo institucional </a:t>
          </a:r>
          <a:r>
            <a:rPr lang="es-MX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 gestión del Subsistema</a:t>
          </a:r>
          <a:endParaRPr lang="es-GT" sz="18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6EF0142-2B7E-4911-9F9E-A741B10EC4F2}" type="parTrans" cxnId="{3071FB5C-FE39-4559-A8C6-59ED72940DA7}">
      <dgm:prSet/>
      <dgm:spPr/>
      <dgm:t>
        <a:bodyPr/>
        <a:lstStyle/>
        <a:p>
          <a:endParaRPr lang="es-GT"/>
        </a:p>
      </dgm:t>
    </dgm:pt>
    <dgm:pt modelId="{2C4BEC88-8A21-4F4F-91AF-F1C841C8F3E3}" type="sibTrans" cxnId="{3071FB5C-FE39-4559-A8C6-59ED72940DA7}">
      <dgm:prSet/>
      <dgm:spPr/>
      <dgm:t>
        <a:bodyPr/>
        <a:lstStyle/>
        <a:p>
          <a:endParaRPr lang="es-GT"/>
        </a:p>
      </dgm:t>
    </dgm:pt>
    <dgm:pt modelId="{1F8CEAEE-C02A-410A-8366-4E75D43A0436}" type="pres">
      <dgm:prSet presAssocID="{F5E57A2A-F484-495B-A38A-F44687FA943C}" presName="compositeShape" presStyleCnt="0">
        <dgm:presLayoutVars>
          <dgm:chMax val="7"/>
          <dgm:dir/>
          <dgm:resizeHandles val="exact"/>
        </dgm:presLayoutVars>
      </dgm:prSet>
      <dgm:spPr/>
    </dgm:pt>
    <dgm:pt modelId="{601EB90F-94F1-4FC4-8A6D-46930B929721}" type="pres">
      <dgm:prSet presAssocID="{F5E57A2A-F484-495B-A38A-F44687FA943C}" presName="wedge1" presStyleLbl="node1" presStyleIdx="0" presStyleCnt="3" custLinFactNeighborX="-210" custLinFactNeighborY="470"/>
      <dgm:spPr>
        <a:prstGeom prst="pie">
          <a:avLst>
            <a:gd name="adj1" fmla="val 16200000"/>
            <a:gd name="adj2" fmla="val 1800000"/>
          </a:avLst>
        </a:prstGeom>
      </dgm:spPr>
    </dgm:pt>
    <dgm:pt modelId="{83A746AF-BA81-4C92-A4EC-B71565955AB7}" type="pres">
      <dgm:prSet presAssocID="{F5E57A2A-F484-495B-A38A-F44687FA943C}" presName="dummy1a" presStyleCnt="0"/>
      <dgm:spPr/>
    </dgm:pt>
    <dgm:pt modelId="{E55393FE-9577-4CAA-ACFB-714BA573F488}" type="pres">
      <dgm:prSet presAssocID="{F5E57A2A-F484-495B-A38A-F44687FA943C}" presName="dummy1b" presStyleCnt="0"/>
      <dgm:spPr/>
    </dgm:pt>
    <dgm:pt modelId="{DBF0B1E8-1FD4-4169-AF7E-E132E65893B5}" type="pres">
      <dgm:prSet presAssocID="{F5E57A2A-F484-495B-A38A-F44687FA943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00F34B0-7800-47F9-804A-5335C4277A9C}" type="pres">
      <dgm:prSet presAssocID="{F5E57A2A-F484-495B-A38A-F44687FA943C}" presName="wedge2" presStyleLbl="node1" presStyleIdx="1" presStyleCnt="3" custLinFactNeighborX="-627" custLinFactNeighborY="1104"/>
      <dgm:spPr>
        <a:prstGeom prst="pie">
          <a:avLst>
            <a:gd name="adj1" fmla="val 1800000"/>
            <a:gd name="adj2" fmla="val 9000000"/>
          </a:avLst>
        </a:prstGeom>
      </dgm:spPr>
    </dgm:pt>
    <dgm:pt modelId="{5624FF03-5DE4-4A22-91C6-AB07D499775E}" type="pres">
      <dgm:prSet presAssocID="{F5E57A2A-F484-495B-A38A-F44687FA943C}" presName="dummy2a" presStyleCnt="0"/>
      <dgm:spPr/>
    </dgm:pt>
    <dgm:pt modelId="{B0DCEC75-18A3-4EAC-8B5F-2DE266D3C991}" type="pres">
      <dgm:prSet presAssocID="{F5E57A2A-F484-495B-A38A-F44687FA943C}" presName="dummy2b" presStyleCnt="0"/>
      <dgm:spPr/>
    </dgm:pt>
    <dgm:pt modelId="{2C21FF62-0564-494A-A4EE-C9856C3EFB95}" type="pres">
      <dgm:prSet presAssocID="{F5E57A2A-F484-495B-A38A-F44687FA943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C8B4B82-C1A5-49E8-ADC2-701B4499C8A1}" type="pres">
      <dgm:prSet presAssocID="{F5E57A2A-F484-495B-A38A-F44687FA943C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</dgm:pt>
    <dgm:pt modelId="{5E5C363F-6DAE-4196-A33E-85819F7D8C30}" type="pres">
      <dgm:prSet presAssocID="{F5E57A2A-F484-495B-A38A-F44687FA943C}" presName="dummy3a" presStyleCnt="0"/>
      <dgm:spPr/>
    </dgm:pt>
    <dgm:pt modelId="{CAAC02EA-6A72-4F31-B007-1527BFBD76C7}" type="pres">
      <dgm:prSet presAssocID="{F5E57A2A-F484-495B-A38A-F44687FA943C}" presName="dummy3b" presStyleCnt="0"/>
      <dgm:spPr/>
    </dgm:pt>
    <dgm:pt modelId="{C044B322-4A8F-4BAC-B99D-82BF17619B54}" type="pres">
      <dgm:prSet presAssocID="{F5E57A2A-F484-495B-A38A-F44687FA943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3A178A7-E77D-4232-BE3F-2852C6AA3B26}" type="pres">
      <dgm:prSet presAssocID="{283A113B-488A-43CB-9D3E-56837AB6B43A}" presName="arrowWedge1" presStyleLbl="fgSibTrans2D1" presStyleIdx="0" presStyleCnt="3"/>
      <dgm:spPr/>
    </dgm:pt>
    <dgm:pt modelId="{8B18362A-F0ED-4E6D-8063-56EEDEF9002A}" type="pres">
      <dgm:prSet presAssocID="{E6DEA110-31B3-4F72-A77E-D005EB147977}" presName="arrowWedge2" presStyleLbl="fgSibTrans2D1" presStyleIdx="1" presStyleCnt="3"/>
      <dgm:spPr/>
    </dgm:pt>
    <dgm:pt modelId="{8F53D2DA-BF56-4B3B-9F13-A34A118136EC}" type="pres">
      <dgm:prSet presAssocID="{2C4BEC88-8A21-4F4F-91AF-F1C841C8F3E3}" presName="arrowWedge3" presStyleLbl="fgSibTrans2D1" presStyleIdx="2" presStyleCnt="3"/>
      <dgm:spPr/>
    </dgm:pt>
  </dgm:ptLst>
  <dgm:cxnLst>
    <dgm:cxn modelId="{A028D203-D0DD-4B64-908D-2E0D85A6897B}" type="presOf" srcId="{F5E57A2A-F484-495B-A38A-F44687FA943C}" destId="{1F8CEAEE-C02A-410A-8366-4E75D43A0436}" srcOrd="0" destOrd="0" presId="urn:microsoft.com/office/officeart/2005/8/layout/cycle8"/>
    <dgm:cxn modelId="{E9724D23-0E9A-42AD-8D1C-F5557401EA17}" type="presOf" srcId="{C48EA3F2-04C0-47AE-9836-F32B4A307D6C}" destId="{C00F34B0-7800-47F9-804A-5335C4277A9C}" srcOrd="0" destOrd="0" presId="urn:microsoft.com/office/officeart/2005/8/layout/cycle8"/>
    <dgm:cxn modelId="{10E17825-F498-47DB-840D-4C81C24F97BD}" type="presOf" srcId="{D6F840CB-C9FE-4036-BB0E-7D78283D7E31}" destId="{DBF0B1E8-1FD4-4169-AF7E-E132E65893B5}" srcOrd="1" destOrd="0" presId="urn:microsoft.com/office/officeart/2005/8/layout/cycle8"/>
    <dgm:cxn modelId="{3071FB5C-FE39-4559-A8C6-59ED72940DA7}" srcId="{F5E57A2A-F484-495B-A38A-F44687FA943C}" destId="{9B71ED79-BCD8-4216-B921-92B7AFF067BC}" srcOrd="2" destOrd="0" parTransId="{46EF0142-2B7E-4911-9F9E-A741B10EC4F2}" sibTransId="{2C4BEC88-8A21-4F4F-91AF-F1C841C8F3E3}"/>
    <dgm:cxn modelId="{9EC1BC49-93A8-481F-AB52-17BF051FE125}" srcId="{F5E57A2A-F484-495B-A38A-F44687FA943C}" destId="{C48EA3F2-04C0-47AE-9836-F32B4A307D6C}" srcOrd="1" destOrd="0" parTransId="{D96A30E2-4A38-4BDE-AD69-EAE700EFF04E}" sibTransId="{E6DEA110-31B3-4F72-A77E-D005EB147977}"/>
    <dgm:cxn modelId="{AC388F77-3DE1-4175-B5A2-32989E3971CC}" type="presOf" srcId="{9B71ED79-BCD8-4216-B921-92B7AFF067BC}" destId="{C044B322-4A8F-4BAC-B99D-82BF17619B54}" srcOrd="1" destOrd="0" presId="urn:microsoft.com/office/officeart/2005/8/layout/cycle8"/>
    <dgm:cxn modelId="{9D5806B3-838D-47CD-B812-0CA6EA46A780}" type="presOf" srcId="{C48EA3F2-04C0-47AE-9836-F32B4A307D6C}" destId="{2C21FF62-0564-494A-A4EE-C9856C3EFB95}" srcOrd="1" destOrd="0" presId="urn:microsoft.com/office/officeart/2005/8/layout/cycle8"/>
    <dgm:cxn modelId="{80A3D0DA-2A12-460C-AB4B-26AECDE38DEA}" type="presOf" srcId="{D6F840CB-C9FE-4036-BB0E-7D78283D7E31}" destId="{601EB90F-94F1-4FC4-8A6D-46930B929721}" srcOrd="0" destOrd="0" presId="urn:microsoft.com/office/officeart/2005/8/layout/cycle8"/>
    <dgm:cxn modelId="{0992ABE5-4EF5-4725-BF8C-D2E5EE53F30E}" type="presOf" srcId="{9B71ED79-BCD8-4216-B921-92B7AFF067BC}" destId="{1C8B4B82-C1A5-49E8-ADC2-701B4499C8A1}" srcOrd="0" destOrd="0" presId="urn:microsoft.com/office/officeart/2005/8/layout/cycle8"/>
    <dgm:cxn modelId="{9FCB31F1-728E-4C4A-B4AB-406BCE43D7DE}" srcId="{F5E57A2A-F484-495B-A38A-F44687FA943C}" destId="{D6F840CB-C9FE-4036-BB0E-7D78283D7E31}" srcOrd="0" destOrd="0" parTransId="{83D381EA-517E-48F2-BEFF-5E7EAB843489}" sibTransId="{283A113B-488A-43CB-9D3E-56837AB6B43A}"/>
    <dgm:cxn modelId="{905B6BFB-0571-4A58-8A45-6525DAC1330F}" type="presParOf" srcId="{1F8CEAEE-C02A-410A-8366-4E75D43A0436}" destId="{601EB90F-94F1-4FC4-8A6D-46930B929721}" srcOrd="0" destOrd="0" presId="urn:microsoft.com/office/officeart/2005/8/layout/cycle8"/>
    <dgm:cxn modelId="{F71157E5-A0CB-4EEC-A3AA-F7BCD5E8EAC8}" type="presParOf" srcId="{1F8CEAEE-C02A-410A-8366-4E75D43A0436}" destId="{83A746AF-BA81-4C92-A4EC-B71565955AB7}" srcOrd="1" destOrd="0" presId="urn:microsoft.com/office/officeart/2005/8/layout/cycle8"/>
    <dgm:cxn modelId="{9759822A-F674-4AA1-BF21-1E3AF64F1842}" type="presParOf" srcId="{1F8CEAEE-C02A-410A-8366-4E75D43A0436}" destId="{E55393FE-9577-4CAA-ACFB-714BA573F488}" srcOrd="2" destOrd="0" presId="urn:microsoft.com/office/officeart/2005/8/layout/cycle8"/>
    <dgm:cxn modelId="{6C0A68DD-09B4-44EC-8E2D-74FABEB38A2E}" type="presParOf" srcId="{1F8CEAEE-C02A-410A-8366-4E75D43A0436}" destId="{DBF0B1E8-1FD4-4169-AF7E-E132E65893B5}" srcOrd="3" destOrd="0" presId="urn:microsoft.com/office/officeart/2005/8/layout/cycle8"/>
    <dgm:cxn modelId="{158CEF55-CDC0-482E-ADEF-E7A4AAD9A1CD}" type="presParOf" srcId="{1F8CEAEE-C02A-410A-8366-4E75D43A0436}" destId="{C00F34B0-7800-47F9-804A-5335C4277A9C}" srcOrd="4" destOrd="0" presId="urn:microsoft.com/office/officeart/2005/8/layout/cycle8"/>
    <dgm:cxn modelId="{539A9A0A-3EF3-4E17-9EFA-AAAEBF63C3D1}" type="presParOf" srcId="{1F8CEAEE-C02A-410A-8366-4E75D43A0436}" destId="{5624FF03-5DE4-4A22-91C6-AB07D499775E}" srcOrd="5" destOrd="0" presId="urn:microsoft.com/office/officeart/2005/8/layout/cycle8"/>
    <dgm:cxn modelId="{F2DF476E-774B-49A6-A27F-2341D44B67B8}" type="presParOf" srcId="{1F8CEAEE-C02A-410A-8366-4E75D43A0436}" destId="{B0DCEC75-18A3-4EAC-8B5F-2DE266D3C991}" srcOrd="6" destOrd="0" presId="urn:microsoft.com/office/officeart/2005/8/layout/cycle8"/>
    <dgm:cxn modelId="{CAF489D5-71B3-4F10-8D07-08DFC5F793C3}" type="presParOf" srcId="{1F8CEAEE-C02A-410A-8366-4E75D43A0436}" destId="{2C21FF62-0564-494A-A4EE-C9856C3EFB95}" srcOrd="7" destOrd="0" presId="urn:microsoft.com/office/officeart/2005/8/layout/cycle8"/>
    <dgm:cxn modelId="{9746383B-6A18-44BD-99D4-10D1E39F1757}" type="presParOf" srcId="{1F8CEAEE-C02A-410A-8366-4E75D43A0436}" destId="{1C8B4B82-C1A5-49E8-ADC2-701B4499C8A1}" srcOrd="8" destOrd="0" presId="urn:microsoft.com/office/officeart/2005/8/layout/cycle8"/>
    <dgm:cxn modelId="{59FCFF93-DDE7-4776-99A5-387D6A8F4992}" type="presParOf" srcId="{1F8CEAEE-C02A-410A-8366-4E75D43A0436}" destId="{5E5C363F-6DAE-4196-A33E-85819F7D8C30}" srcOrd="9" destOrd="0" presId="urn:microsoft.com/office/officeart/2005/8/layout/cycle8"/>
    <dgm:cxn modelId="{1FA9E45D-FC28-4744-9C28-A19DCC3777B5}" type="presParOf" srcId="{1F8CEAEE-C02A-410A-8366-4E75D43A0436}" destId="{CAAC02EA-6A72-4F31-B007-1527BFBD76C7}" srcOrd="10" destOrd="0" presId="urn:microsoft.com/office/officeart/2005/8/layout/cycle8"/>
    <dgm:cxn modelId="{C0B7051D-7F48-4887-9ECF-076C5CAFEAD8}" type="presParOf" srcId="{1F8CEAEE-C02A-410A-8366-4E75D43A0436}" destId="{C044B322-4A8F-4BAC-B99D-82BF17619B54}" srcOrd="11" destOrd="0" presId="urn:microsoft.com/office/officeart/2005/8/layout/cycle8"/>
    <dgm:cxn modelId="{5B1EED66-FB08-46C4-8827-EABA06A95C7B}" type="presParOf" srcId="{1F8CEAEE-C02A-410A-8366-4E75D43A0436}" destId="{33A178A7-E77D-4232-BE3F-2852C6AA3B26}" srcOrd="12" destOrd="0" presId="urn:microsoft.com/office/officeart/2005/8/layout/cycle8"/>
    <dgm:cxn modelId="{D736C6FE-FF6F-4BD5-9B0D-8E945C0F6955}" type="presParOf" srcId="{1F8CEAEE-C02A-410A-8366-4E75D43A0436}" destId="{8B18362A-F0ED-4E6D-8063-56EEDEF9002A}" srcOrd="13" destOrd="0" presId="urn:microsoft.com/office/officeart/2005/8/layout/cycle8"/>
    <dgm:cxn modelId="{FA7E7EF0-529D-4567-890E-DC76FBCF8DFF}" type="presParOf" srcId="{1F8CEAEE-C02A-410A-8366-4E75D43A0436}" destId="{8F53D2DA-BF56-4B3B-9F13-A34A118136E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E3731-39C7-4693-B5F3-6DD1194F04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GT"/>
        </a:p>
      </dgm:t>
    </dgm:pt>
    <dgm:pt modelId="{7624A8C0-3F88-4E7A-AF17-BE849AA2BD2B}">
      <dgm:prSet phldrT="[Texto]" custT="1"/>
      <dgm:spPr>
        <a:xfrm rot="16200000">
          <a:off x="-930531" y="1259396"/>
          <a:ext cx="2304037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 Enfoque filosófico-pedagógico, currículo y formación de educadores</a:t>
          </a:r>
          <a:endParaRPr lang="es-G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0FFFA41-377F-4105-BD84-1F4719C21CE7}" type="parTrans" cxnId="{C6A57B82-2EDD-4379-B37C-ED3E875C2FB5}">
      <dgm:prSet/>
      <dgm:spPr/>
      <dgm:t>
        <a:bodyPr/>
        <a:lstStyle/>
        <a:p>
          <a:endParaRPr lang="es-GT"/>
        </a:p>
      </dgm:t>
    </dgm:pt>
    <dgm:pt modelId="{D52284C0-9688-4DE0-A920-357B3B4B6990}" type="sibTrans" cxnId="{C6A57B82-2EDD-4379-B37C-ED3E875C2FB5}">
      <dgm:prSet/>
      <dgm:spPr/>
      <dgm:t>
        <a:bodyPr/>
        <a:lstStyle/>
        <a:p>
          <a:endParaRPr lang="es-GT"/>
        </a:p>
      </dgm:t>
    </dgm:pt>
    <dgm:pt modelId="{8A66765F-124D-470B-9DB4-9DBEE978C58F}">
      <dgm:prSet phldrT="[Texto]"/>
      <dgm:spPr>
        <a:xfrm>
          <a:off x="727546" y="301780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1.1. Enfoque basado en: 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13900DD-8CED-4FD5-AF74-31940D2A02E6}" type="parTrans" cxnId="{C79B350E-86CC-49ED-AFFA-CFA9BA6BBF7E}">
      <dgm:prSet/>
      <dgm:spPr>
        <a:xfrm>
          <a:off x="440370" y="520664"/>
          <a:ext cx="287175" cy="957615"/>
        </a:xfrm>
        <a:custGeom>
          <a:avLst/>
          <a:gdLst/>
          <a:ahLst/>
          <a:cxnLst/>
          <a:rect l="0" t="0" r="0" b="0"/>
          <a:pathLst>
            <a:path>
              <a:moveTo>
                <a:pt x="0" y="957615"/>
              </a:moveTo>
              <a:lnTo>
                <a:pt x="143587" y="957615"/>
              </a:lnTo>
              <a:lnTo>
                <a:pt x="143587" y="0"/>
              </a:lnTo>
              <a:lnTo>
                <a:pt x="287175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79A7657-B859-4082-8257-7219E7919B64}" type="sibTrans" cxnId="{C79B350E-86CC-49ED-AFFA-CFA9BA6BBF7E}">
      <dgm:prSet/>
      <dgm:spPr/>
      <dgm:t>
        <a:bodyPr/>
        <a:lstStyle/>
        <a:p>
          <a:endParaRPr lang="es-GT"/>
        </a:p>
      </dgm:t>
    </dgm:pt>
    <dgm:pt modelId="{13E572CD-0787-4F6E-A319-CF16DD047FDD}">
      <dgm:prSet phldrT="[Texto]"/>
      <dgm:spPr>
        <a:xfrm>
          <a:off x="727546" y="1396198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1.2. Currículo flexible, pertinente y de calidad 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052711C-F496-45A0-A081-8546BA15430B}" type="parTrans" cxnId="{34680BF8-94A7-4B20-B6CE-8800BC2E3840}">
      <dgm:prSet/>
      <dgm:spPr>
        <a:xfrm>
          <a:off x="440370" y="1478280"/>
          <a:ext cx="287175" cy="13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136802"/>
              </a:lnTo>
              <a:lnTo>
                <a:pt x="287175" y="13680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E94D01C-4BF2-453F-80BB-40B20D89A274}" type="sibTrans" cxnId="{34680BF8-94A7-4B20-B6CE-8800BC2E3840}">
      <dgm:prSet/>
      <dgm:spPr/>
      <dgm:t>
        <a:bodyPr/>
        <a:lstStyle/>
        <a:p>
          <a:endParaRPr lang="es-GT"/>
        </a:p>
      </dgm:t>
    </dgm:pt>
    <dgm:pt modelId="{A038EA7B-3198-42DF-BCE3-7BEA0DF0C38C}">
      <dgm:prSet phldrT="[Texto]"/>
      <dgm:spPr>
        <a:xfrm>
          <a:off x="727546" y="2217012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1.3. Formación de educadores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8FFF147-2795-4713-9A63-67AC6595C242}" type="parTrans" cxnId="{ADEACF08-4CB9-43F0-B35A-8D732630A50B}">
      <dgm:prSet/>
      <dgm:spPr>
        <a:xfrm>
          <a:off x="440370" y="1478280"/>
          <a:ext cx="287175" cy="957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957615"/>
              </a:lnTo>
              <a:lnTo>
                <a:pt x="287175" y="95761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294E782-7386-4A56-BFED-B04A22ECC631}" type="sibTrans" cxnId="{ADEACF08-4CB9-43F0-B35A-8D732630A50B}">
      <dgm:prSet/>
      <dgm:spPr/>
      <dgm:t>
        <a:bodyPr/>
        <a:lstStyle/>
        <a:p>
          <a:endParaRPr lang="es-GT"/>
        </a:p>
      </dgm:t>
    </dgm:pt>
    <dgm:pt modelId="{642CD3C8-303B-4648-AE33-BF97DF340906}">
      <dgm:prSet/>
      <dgm:spPr>
        <a:xfrm>
          <a:off x="2450598" y="28176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1.1.1. Derecho a la educación y aprendizaje a lo largo de la vida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6983BE3-4D1C-4A6A-9789-55AC2F6CCF92}" type="parTrans" cxnId="{4131E052-011A-47B6-A932-DE255EEDE53D}">
      <dgm:prSet/>
      <dgm:spPr>
        <a:xfrm>
          <a:off x="2163422" y="247059"/>
          <a:ext cx="287175" cy="273604"/>
        </a:xfrm>
        <a:custGeom>
          <a:avLst/>
          <a:gdLst/>
          <a:ahLst/>
          <a:cxnLst/>
          <a:rect l="0" t="0" r="0" b="0"/>
          <a:pathLst>
            <a:path>
              <a:moveTo>
                <a:pt x="0" y="273604"/>
              </a:moveTo>
              <a:lnTo>
                <a:pt x="143587" y="273604"/>
              </a:lnTo>
              <a:lnTo>
                <a:pt x="143587" y="0"/>
              </a:lnTo>
              <a:lnTo>
                <a:pt x="287175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780A97B-A958-4980-ACB1-92A3182AE9C9}" type="sibTrans" cxnId="{4131E052-011A-47B6-A932-DE255EEDE53D}">
      <dgm:prSet/>
      <dgm:spPr/>
      <dgm:t>
        <a:bodyPr/>
        <a:lstStyle/>
        <a:p>
          <a:endParaRPr lang="es-GT"/>
        </a:p>
      </dgm:t>
    </dgm:pt>
    <dgm:pt modelId="{75F0C68D-2645-4D58-9D67-8299596BB175}">
      <dgm:prSet/>
      <dgm:spPr>
        <a:xfrm>
          <a:off x="2450598" y="575385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1.1.2. Flexibilidad y pertinencia contextual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AA99D4E-6709-400F-96C8-DBAAA07C5C64}" type="parTrans" cxnId="{58F34A29-203D-4927-887B-B2044E1CAD84}">
      <dgm:prSet/>
      <dgm:spPr>
        <a:xfrm>
          <a:off x="2163422" y="520664"/>
          <a:ext cx="287175" cy="27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273604"/>
              </a:lnTo>
              <a:lnTo>
                <a:pt x="287175" y="27360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AC9A365-9F8B-44DE-93A0-1909D48DF9D6}" type="sibTrans" cxnId="{58F34A29-203D-4927-887B-B2044E1CAD84}">
      <dgm:prSet/>
      <dgm:spPr/>
      <dgm:t>
        <a:bodyPr/>
        <a:lstStyle/>
        <a:p>
          <a:endParaRPr lang="es-GT"/>
        </a:p>
      </dgm:t>
    </dgm:pt>
    <dgm:pt modelId="{1D8565D9-4657-40F7-A0E1-FBBF42A08BF0}">
      <dgm:prSet/>
      <dgm:spPr>
        <a:xfrm>
          <a:off x="2450598" y="1396198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1.2.1. Currículo base </a:t>
          </a:r>
          <a:r>
            <a:rPr lang="es-MX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EdExEsc</a:t>
          </a: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(adecuación CNB)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F98998B-22AF-4B39-B57A-ED07A9700674}" type="parTrans" cxnId="{0601ED1E-7C68-48DB-9C99-C72ABEFB22E4}">
      <dgm:prSet/>
      <dgm:spPr>
        <a:xfrm>
          <a:off x="2163422" y="1569362"/>
          <a:ext cx="2871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175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B2C0CF2-BEEC-4712-A97F-BF3EED7DCF54}" type="sibTrans" cxnId="{0601ED1E-7C68-48DB-9C99-C72ABEFB22E4}">
      <dgm:prSet/>
      <dgm:spPr/>
      <dgm:t>
        <a:bodyPr/>
        <a:lstStyle/>
        <a:p>
          <a:endParaRPr lang="es-GT"/>
        </a:p>
      </dgm:t>
    </dgm:pt>
    <dgm:pt modelId="{15DB7CD3-30C2-4C10-8ECB-2E16240EBE4E}">
      <dgm:prSet/>
      <dgm:spPr>
        <a:xfrm>
          <a:off x="2450598" y="1943407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1.3.1. Educadoras y educadores que participan actualmente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7F6B6A5-9FE7-4D98-8043-5589DFFEC197}" type="parTrans" cxnId="{00591439-A5D3-4A66-99C6-555CA185DCC1}">
      <dgm:prSet/>
      <dgm:spPr>
        <a:xfrm>
          <a:off x="2163422" y="2162291"/>
          <a:ext cx="287175" cy="273604"/>
        </a:xfrm>
        <a:custGeom>
          <a:avLst/>
          <a:gdLst/>
          <a:ahLst/>
          <a:cxnLst/>
          <a:rect l="0" t="0" r="0" b="0"/>
          <a:pathLst>
            <a:path>
              <a:moveTo>
                <a:pt x="0" y="273604"/>
              </a:moveTo>
              <a:lnTo>
                <a:pt x="143587" y="273604"/>
              </a:lnTo>
              <a:lnTo>
                <a:pt x="143587" y="0"/>
              </a:lnTo>
              <a:lnTo>
                <a:pt x="287175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4500E3E-FC5D-48FA-BD9E-725388F3CCB0}" type="sibTrans" cxnId="{00591439-A5D3-4A66-99C6-555CA185DCC1}">
      <dgm:prSet/>
      <dgm:spPr/>
      <dgm:t>
        <a:bodyPr/>
        <a:lstStyle/>
        <a:p>
          <a:endParaRPr lang="es-GT"/>
        </a:p>
      </dgm:t>
    </dgm:pt>
    <dgm:pt modelId="{55578A2D-BBB1-44D1-9385-0DA0E72F5D2F}">
      <dgm:prSet/>
      <dgm:spPr>
        <a:xfrm>
          <a:off x="2450598" y="2490616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1.3.2. Nuevos programas de formación inicial de educadores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5407580-4FE7-48E6-A8A8-DBDBE1357A82}" type="parTrans" cxnId="{6C5DE2B9-2E35-4625-92E1-7A6186C48EE3}">
      <dgm:prSet/>
      <dgm:spPr>
        <a:xfrm>
          <a:off x="2163422" y="2435895"/>
          <a:ext cx="287175" cy="27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273604"/>
              </a:lnTo>
              <a:lnTo>
                <a:pt x="287175" y="27360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6245DC-73A6-4030-B5FA-40E5D9934EEE}" type="sibTrans" cxnId="{6C5DE2B9-2E35-4625-92E1-7A6186C48EE3}">
      <dgm:prSet/>
      <dgm:spPr/>
      <dgm:t>
        <a:bodyPr/>
        <a:lstStyle/>
        <a:p>
          <a:endParaRPr lang="es-GT"/>
        </a:p>
      </dgm:t>
    </dgm:pt>
    <dgm:pt modelId="{7F6B2746-BA3C-4199-977F-55616E0C9620}">
      <dgm:prSet/>
      <dgm:spPr>
        <a:xfrm>
          <a:off x="4173649" y="28176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Aprendizaje para la vida, el trabajo y la ciudadanía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481761D-6E51-4AFC-A3F1-806CF301564E}" type="parTrans" cxnId="{E63CA404-D0BE-4D71-9A63-2B24815B4A55}">
      <dgm:prSet/>
      <dgm:spPr>
        <a:xfrm>
          <a:off x="3886474" y="201339"/>
          <a:ext cx="2871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175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D3D9DED-B7B4-4C20-BE43-931DBE3B68F9}" type="sibTrans" cxnId="{E63CA404-D0BE-4D71-9A63-2B24815B4A55}">
      <dgm:prSet/>
      <dgm:spPr/>
      <dgm:t>
        <a:bodyPr/>
        <a:lstStyle/>
        <a:p>
          <a:endParaRPr lang="es-GT"/>
        </a:p>
      </dgm:t>
    </dgm:pt>
    <dgm:pt modelId="{E877FA5A-C103-4904-B47B-7E1BDC2DF25E}">
      <dgm:prSet/>
      <dgm:spPr>
        <a:xfrm>
          <a:off x="4173649" y="1122594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Calidad , pertinencia y relevancia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62BE48D-F1C2-4251-A235-21662FA0BAB0}" type="parTrans" cxnId="{A23694E7-2761-4666-9E3B-6AC3FA0262CD}">
      <dgm:prSet/>
      <dgm:spPr>
        <a:xfrm>
          <a:off x="3886474" y="1341477"/>
          <a:ext cx="287175" cy="273604"/>
        </a:xfrm>
        <a:custGeom>
          <a:avLst/>
          <a:gdLst/>
          <a:ahLst/>
          <a:cxnLst/>
          <a:rect l="0" t="0" r="0" b="0"/>
          <a:pathLst>
            <a:path>
              <a:moveTo>
                <a:pt x="0" y="273604"/>
              </a:moveTo>
              <a:lnTo>
                <a:pt x="143587" y="273604"/>
              </a:lnTo>
              <a:lnTo>
                <a:pt x="143587" y="0"/>
              </a:lnTo>
              <a:lnTo>
                <a:pt x="287175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70CE342-5551-48BD-BF11-2BAC0D111E59}" type="sibTrans" cxnId="{A23694E7-2761-4666-9E3B-6AC3FA0262CD}">
      <dgm:prSet/>
      <dgm:spPr/>
      <dgm:t>
        <a:bodyPr/>
        <a:lstStyle/>
        <a:p>
          <a:endParaRPr lang="es-GT"/>
        </a:p>
      </dgm:t>
    </dgm:pt>
    <dgm:pt modelId="{47239A0F-145D-43E2-B4EC-6EAF2CBFE618}">
      <dgm:prSet/>
      <dgm:spPr>
        <a:xfrm>
          <a:off x="4173649" y="1669803"/>
          <a:ext cx="1435876" cy="4377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Caja de herramientas analógicas y digitales</a:t>
          </a:r>
          <a:endParaRPr lang="es-G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F11AE0D-FDED-413E-B9DB-16D9AE1A2688}" type="parTrans" cxnId="{A3789933-C9F7-412C-ABD5-5805CB2EB5DD}">
      <dgm:prSet/>
      <dgm:spPr>
        <a:xfrm>
          <a:off x="3886474" y="1615082"/>
          <a:ext cx="287175" cy="27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273604"/>
              </a:lnTo>
              <a:lnTo>
                <a:pt x="287175" y="27360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C8AFF59-5ED2-4619-B409-4111D7C8FB27}" type="sibTrans" cxnId="{A3789933-C9F7-412C-ABD5-5805CB2EB5DD}">
      <dgm:prSet/>
      <dgm:spPr/>
      <dgm:t>
        <a:bodyPr/>
        <a:lstStyle/>
        <a:p>
          <a:endParaRPr lang="es-GT"/>
        </a:p>
      </dgm:t>
    </dgm:pt>
    <dgm:pt modelId="{29A2A9A7-4288-4333-9F9B-B01C68C460C5}" type="pres">
      <dgm:prSet presAssocID="{2ECE3731-39C7-4693-B5F3-6DD1194F04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150B2B4-1F66-494A-8EED-1CECBF2BF41D}" type="pres">
      <dgm:prSet presAssocID="{7624A8C0-3F88-4E7A-AF17-BE849AA2BD2B}" presName="root1" presStyleCnt="0"/>
      <dgm:spPr/>
    </dgm:pt>
    <dgm:pt modelId="{DF1AFF6C-59C6-45DF-A023-2927FEDB3D5E}" type="pres">
      <dgm:prSet presAssocID="{7624A8C0-3F88-4E7A-AF17-BE849AA2BD2B}" presName="LevelOneTextNode" presStyleLbl="node0" presStyleIdx="0" presStyleCnt="1">
        <dgm:presLayoutVars>
          <dgm:chPref val="3"/>
        </dgm:presLayoutVars>
      </dgm:prSet>
      <dgm:spPr/>
    </dgm:pt>
    <dgm:pt modelId="{6CD3A10D-2F49-43CC-A64F-7FDC951AE5BF}" type="pres">
      <dgm:prSet presAssocID="{7624A8C0-3F88-4E7A-AF17-BE849AA2BD2B}" presName="level2hierChild" presStyleCnt="0"/>
      <dgm:spPr/>
    </dgm:pt>
    <dgm:pt modelId="{E7AC2649-A659-4E5C-86E0-A7AA186D5B11}" type="pres">
      <dgm:prSet presAssocID="{D13900DD-8CED-4FD5-AF74-31940D2A02E6}" presName="conn2-1" presStyleLbl="parChTrans1D2" presStyleIdx="0" presStyleCnt="3"/>
      <dgm:spPr/>
    </dgm:pt>
    <dgm:pt modelId="{DDEB8F5D-7C77-4757-BA91-9B2F3FA45B0B}" type="pres">
      <dgm:prSet presAssocID="{D13900DD-8CED-4FD5-AF74-31940D2A02E6}" presName="connTx" presStyleLbl="parChTrans1D2" presStyleIdx="0" presStyleCnt="3"/>
      <dgm:spPr/>
    </dgm:pt>
    <dgm:pt modelId="{8760C93A-A4B0-4703-9FCA-14365C9F17AC}" type="pres">
      <dgm:prSet presAssocID="{8A66765F-124D-470B-9DB4-9DBEE978C58F}" presName="root2" presStyleCnt="0"/>
      <dgm:spPr/>
    </dgm:pt>
    <dgm:pt modelId="{49E349B7-B077-4228-9D3F-BB569A693EDF}" type="pres">
      <dgm:prSet presAssocID="{8A66765F-124D-470B-9DB4-9DBEE978C58F}" presName="LevelTwoTextNode" presStyleLbl="node2" presStyleIdx="0" presStyleCnt="3">
        <dgm:presLayoutVars>
          <dgm:chPref val="3"/>
        </dgm:presLayoutVars>
      </dgm:prSet>
      <dgm:spPr/>
    </dgm:pt>
    <dgm:pt modelId="{F1C20B17-A0BC-4DD0-8005-05299A8E1BA5}" type="pres">
      <dgm:prSet presAssocID="{8A66765F-124D-470B-9DB4-9DBEE978C58F}" presName="level3hierChild" presStyleCnt="0"/>
      <dgm:spPr/>
    </dgm:pt>
    <dgm:pt modelId="{2B2F3312-61B6-4D13-B15E-F6AB3F37119D}" type="pres">
      <dgm:prSet presAssocID="{C6983BE3-4D1C-4A6A-9789-55AC2F6CCF92}" presName="conn2-1" presStyleLbl="parChTrans1D3" presStyleIdx="0" presStyleCnt="5"/>
      <dgm:spPr/>
    </dgm:pt>
    <dgm:pt modelId="{93982095-3E81-49EE-A64F-5BF677AD1C48}" type="pres">
      <dgm:prSet presAssocID="{C6983BE3-4D1C-4A6A-9789-55AC2F6CCF92}" presName="connTx" presStyleLbl="parChTrans1D3" presStyleIdx="0" presStyleCnt="5"/>
      <dgm:spPr/>
    </dgm:pt>
    <dgm:pt modelId="{DEDAFEBD-B0EA-4829-8506-CC061DAD1BF5}" type="pres">
      <dgm:prSet presAssocID="{642CD3C8-303B-4648-AE33-BF97DF340906}" presName="root2" presStyleCnt="0"/>
      <dgm:spPr/>
    </dgm:pt>
    <dgm:pt modelId="{EA5C0CFD-E03B-472A-BB3F-B84C582AE6E3}" type="pres">
      <dgm:prSet presAssocID="{642CD3C8-303B-4648-AE33-BF97DF340906}" presName="LevelTwoTextNode" presStyleLbl="node3" presStyleIdx="0" presStyleCnt="5">
        <dgm:presLayoutVars>
          <dgm:chPref val="3"/>
        </dgm:presLayoutVars>
      </dgm:prSet>
      <dgm:spPr/>
    </dgm:pt>
    <dgm:pt modelId="{BB7596C1-98A1-4208-BAF2-166E6988B6AA}" type="pres">
      <dgm:prSet presAssocID="{642CD3C8-303B-4648-AE33-BF97DF340906}" presName="level3hierChild" presStyleCnt="0"/>
      <dgm:spPr/>
    </dgm:pt>
    <dgm:pt modelId="{1504CC65-DD5E-4542-8D21-A54BCF4E9233}" type="pres">
      <dgm:prSet presAssocID="{C481761D-6E51-4AFC-A3F1-806CF301564E}" presName="conn2-1" presStyleLbl="parChTrans1D4" presStyleIdx="0" presStyleCnt="3"/>
      <dgm:spPr/>
    </dgm:pt>
    <dgm:pt modelId="{680CD8E9-3032-476B-A707-B06BA3A3A226}" type="pres">
      <dgm:prSet presAssocID="{C481761D-6E51-4AFC-A3F1-806CF301564E}" presName="connTx" presStyleLbl="parChTrans1D4" presStyleIdx="0" presStyleCnt="3"/>
      <dgm:spPr/>
    </dgm:pt>
    <dgm:pt modelId="{39B05133-5BF1-469F-90DC-6BB461578301}" type="pres">
      <dgm:prSet presAssocID="{7F6B2746-BA3C-4199-977F-55616E0C9620}" presName="root2" presStyleCnt="0"/>
      <dgm:spPr/>
    </dgm:pt>
    <dgm:pt modelId="{84758FBA-4A6A-4CEE-AC75-311585E46F2D}" type="pres">
      <dgm:prSet presAssocID="{7F6B2746-BA3C-4199-977F-55616E0C9620}" presName="LevelTwoTextNode" presStyleLbl="node4" presStyleIdx="0" presStyleCnt="3">
        <dgm:presLayoutVars>
          <dgm:chPref val="3"/>
        </dgm:presLayoutVars>
      </dgm:prSet>
      <dgm:spPr/>
    </dgm:pt>
    <dgm:pt modelId="{80997065-D90A-45D4-942C-A18A927842BC}" type="pres">
      <dgm:prSet presAssocID="{7F6B2746-BA3C-4199-977F-55616E0C9620}" presName="level3hierChild" presStyleCnt="0"/>
      <dgm:spPr/>
    </dgm:pt>
    <dgm:pt modelId="{73972DFE-C14B-4771-B501-966A9D48178C}" type="pres">
      <dgm:prSet presAssocID="{1AA99D4E-6709-400F-96C8-DBAAA07C5C64}" presName="conn2-1" presStyleLbl="parChTrans1D3" presStyleIdx="1" presStyleCnt="5"/>
      <dgm:spPr/>
    </dgm:pt>
    <dgm:pt modelId="{1E605B78-96B5-4113-AAAA-37EF4D916B22}" type="pres">
      <dgm:prSet presAssocID="{1AA99D4E-6709-400F-96C8-DBAAA07C5C64}" presName="connTx" presStyleLbl="parChTrans1D3" presStyleIdx="1" presStyleCnt="5"/>
      <dgm:spPr/>
    </dgm:pt>
    <dgm:pt modelId="{AD934D27-1AC1-4D40-8268-F7156BE51B23}" type="pres">
      <dgm:prSet presAssocID="{75F0C68D-2645-4D58-9D67-8299596BB175}" presName="root2" presStyleCnt="0"/>
      <dgm:spPr/>
    </dgm:pt>
    <dgm:pt modelId="{0B9B5532-5D4A-46A1-A32D-197896575D4F}" type="pres">
      <dgm:prSet presAssocID="{75F0C68D-2645-4D58-9D67-8299596BB175}" presName="LevelTwoTextNode" presStyleLbl="node3" presStyleIdx="1" presStyleCnt="5">
        <dgm:presLayoutVars>
          <dgm:chPref val="3"/>
        </dgm:presLayoutVars>
      </dgm:prSet>
      <dgm:spPr/>
    </dgm:pt>
    <dgm:pt modelId="{DF55CB7C-DACF-4C82-8DCE-4A7029F596E2}" type="pres">
      <dgm:prSet presAssocID="{75F0C68D-2645-4D58-9D67-8299596BB175}" presName="level3hierChild" presStyleCnt="0"/>
      <dgm:spPr/>
    </dgm:pt>
    <dgm:pt modelId="{BD420CFC-50BF-4AA7-9946-DBB896045099}" type="pres">
      <dgm:prSet presAssocID="{2052711C-F496-45A0-A081-8546BA15430B}" presName="conn2-1" presStyleLbl="parChTrans1D2" presStyleIdx="1" presStyleCnt="3"/>
      <dgm:spPr/>
    </dgm:pt>
    <dgm:pt modelId="{1DDCCFB2-AFA3-423C-8935-FB24D6917052}" type="pres">
      <dgm:prSet presAssocID="{2052711C-F496-45A0-A081-8546BA15430B}" presName="connTx" presStyleLbl="parChTrans1D2" presStyleIdx="1" presStyleCnt="3"/>
      <dgm:spPr/>
    </dgm:pt>
    <dgm:pt modelId="{A997FE0A-2A8E-49E3-AEC5-0D2CD2D217EE}" type="pres">
      <dgm:prSet presAssocID="{13E572CD-0787-4F6E-A319-CF16DD047FDD}" presName="root2" presStyleCnt="0"/>
      <dgm:spPr/>
    </dgm:pt>
    <dgm:pt modelId="{EECAE000-4F6D-498A-AA6E-73691F557B3F}" type="pres">
      <dgm:prSet presAssocID="{13E572CD-0787-4F6E-A319-CF16DD047FDD}" presName="LevelTwoTextNode" presStyleLbl="node2" presStyleIdx="1" presStyleCnt="3">
        <dgm:presLayoutVars>
          <dgm:chPref val="3"/>
        </dgm:presLayoutVars>
      </dgm:prSet>
      <dgm:spPr/>
    </dgm:pt>
    <dgm:pt modelId="{67574477-6C01-4A93-9659-5F65770BB12B}" type="pres">
      <dgm:prSet presAssocID="{13E572CD-0787-4F6E-A319-CF16DD047FDD}" presName="level3hierChild" presStyleCnt="0"/>
      <dgm:spPr/>
    </dgm:pt>
    <dgm:pt modelId="{ED8E324C-1117-4FD5-B124-558982F1716F}" type="pres">
      <dgm:prSet presAssocID="{DF98998B-22AF-4B39-B57A-ED07A9700674}" presName="conn2-1" presStyleLbl="parChTrans1D3" presStyleIdx="2" presStyleCnt="5"/>
      <dgm:spPr/>
    </dgm:pt>
    <dgm:pt modelId="{BCED4252-22A7-4639-9BCA-DF3546843E60}" type="pres">
      <dgm:prSet presAssocID="{DF98998B-22AF-4B39-B57A-ED07A9700674}" presName="connTx" presStyleLbl="parChTrans1D3" presStyleIdx="2" presStyleCnt="5"/>
      <dgm:spPr/>
    </dgm:pt>
    <dgm:pt modelId="{9F1F4DC7-E451-417D-868C-F32FB8BFD082}" type="pres">
      <dgm:prSet presAssocID="{1D8565D9-4657-40F7-A0E1-FBBF42A08BF0}" presName="root2" presStyleCnt="0"/>
      <dgm:spPr/>
    </dgm:pt>
    <dgm:pt modelId="{676823A5-AAC7-44A5-8F2D-938AA01B29A0}" type="pres">
      <dgm:prSet presAssocID="{1D8565D9-4657-40F7-A0E1-FBBF42A08BF0}" presName="LevelTwoTextNode" presStyleLbl="node3" presStyleIdx="2" presStyleCnt="5">
        <dgm:presLayoutVars>
          <dgm:chPref val="3"/>
        </dgm:presLayoutVars>
      </dgm:prSet>
      <dgm:spPr/>
    </dgm:pt>
    <dgm:pt modelId="{6C545B3B-5727-4053-A2FE-C3246EEFEE6B}" type="pres">
      <dgm:prSet presAssocID="{1D8565D9-4657-40F7-A0E1-FBBF42A08BF0}" presName="level3hierChild" presStyleCnt="0"/>
      <dgm:spPr/>
    </dgm:pt>
    <dgm:pt modelId="{F01F9EB1-09FC-44D2-B57C-B17C9CDE669A}" type="pres">
      <dgm:prSet presAssocID="{062BE48D-F1C2-4251-A235-21662FA0BAB0}" presName="conn2-1" presStyleLbl="parChTrans1D4" presStyleIdx="1" presStyleCnt="3"/>
      <dgm:spPr/>
    </dgm:pt>
    <dgm:pt modelId="{F85C6BCC-EE68-4ABD-A317-53608975173A}" type="pres">
      <dgm:prSet presAssocID="{062BE48D-F1C2-4251-A235-21662FA0BAB0}" presName="connTx" presStyleLbl="parChTrans1D4" presStyleIdx="1" presStyleCnt="3"/>
      <dgm:spPr/>
    </dgm:pt>
    <dgm:pt modelId="{B41BF218-DC68-4465-AA2C-3A4D3D386986}" type="pres">
      <dgm:prSet presAssocID="{E877FA5A-C103-4904-B47B-7E1BDC2DF25E}" presName="root2" presStyleCnt="0"/>
      <dgm:spPr/>
    </dgm:pt>
    <dgm:pt modelId="{E91666FD-AFF9-4C20-AEDB-651E025561A1}" type="pres">
      <dgm:prSet presAssocID="{E877FA5A-C103-4904-B47B-7E1BDC2DF25E}" presName="LevelTwoTextNode" presStyleLbl="node4" presStyleIdx="1" presStyleCnt="3">
        <dgm:presLayoutVars>
          <dgm:chPref val="3"/>
        </dgm:presLayoutVars>
      </dgm:prSet>
      <dgm:spPr/>
    </dgm:pt>
    <dgm:pt modelId="{18EF6F6F-26D1-47E7-AC64-1BE282B89CC4}" type="pres">
      <dgm:prSet presAssocID="{E877FA5A-C103-4904-B47B-7E1BDC2DF25E}" presName="level3hierChild" presStyleCnt="0"/>
      <dgm:spPr/>
    </dgm:pt>
    <dgm:pt modelId="{89010315-2389-431F-A11E-23212978C082}" type="pres">
      <dgm:prSet presAssocID="{9F11AE0D-FDED-413E-B9DB-16D9AE1A2688}" presName="conn2-1" presStyleLbl="parChTrans1D4" presStyleIdx="2" presStyleCnt="3"/>
      <dgm:spPr/>
    </dgm:pt>
    <dgm:pt modelId="{B54E4F63-EB91-4336-BB84-BC0F9D801C68}" type="pres">
      <dgm:prSet presAssocID="{9F11AE0D-FDED-413E-B9DB-16D9AE1A2688}" presName="connTx" presStyleLbl="parChTrans1D4" presStyleIdx="2" presStyleCnt="3"/>
      <dgm:spPr/>
    </dgm:pt>
    <dgm:pt modelId="{EC01C239-C8F1-4B67-AC4F-9C1BA0776617}" type="pres">
      <dgm:prSet presAssocID="{47239A0F-145D-43E2-B4EC-6EAF2CBFE618}" presName="root2" presStyleCnt="0"/>
      <dgm:spPr/>
    </dgm:pt>
    <dgm:pt modelId="{5F5A1BA8-A2A0-4498-9253-282B9E1DE800}" type="pres">
      <dgm:prSet presAssocID="{47239A0F-145D-43E2-B4EC-6EAF2CBFE618}" presName="LevelTwoTextNode" presStyleLbl="node4" presStyleIdx="2" presStyleCnt="3">
        <dgm:presLayoutVars>
          <dgm:chPref val="3"/>
        </dgm:presLayoutVars>
      </dgm:prSet>
      <dgm:spPr/>
    </dgm:pt>
    <dgm:pt modelId="{05287D3D-7402-4FCA-9CB6-3F872664921B}" type="pres">
      <dgm:prSet presAssocID="{47239A0F-145D-43E2-B4EC-6EAF2CBFE618}" presName="level3hierChild" presStyleCnt="0"/>
      <dgm:spPr/>
    </dgm:pt>
    <dgm:pt modelId="{8FEEE6A9-4578-4567-9769-6558A687349D}" type="pres">
      <dgm:prSet presAssocID="{78FFF147-2795-4713-9A63-67AC6595C242}" presName="conn2-1" presStyleLbl="parChTrans1D2" presStyleIdx="2" presStyleCnt="3"/>
      <dgm:spPr/>
    </dgm:pt>
    <dgm:pt modelId="{00D2D606-6020-408F-B733-893DDDDBD8C8}" type="pres">
      <dgm:prSet presAssocID="{78FFF147-2795-4713-9A63-67AC6595C242}" presName="connTx" presStyleLbl="parChTrans1D2" presStyleIdx="2" presStyleCnt="3"/>
      <dgm:spPr/>
    </dgm:pt>
    <dgm:pt modelId="{C443F47E-879D-4705-8456-B26A9935F2A6}" type="pres">
      <dgm:prSet presAssocID="{A038EA7B-3198-42DF-BCE3-7BEA0DF0C38C}" presName="root2" presStyleCnt="0"/>
      <dgm:spPr/>
    </dgm:pt>
    <dgm:pt modelId="{550A7D0C-A2DE-4B34-8BEE-669BF11DB2B8}" type="pres">
      <dgm:prSet presAssocID="{A038EA7B-3198-42DF-BCE3-7BEA0DF0C38C}" presName="LevelTwoTextNode" presStyleLbl="node2" presStyleIdx="2" presStyleCnt="3">
        <dgm:presLayoutVars>
          <dgm:chPref val="3"/>
        </dgm:presLayoutVars>
      </dgm:prSet>
      <dgm:spPr/>
    </dgm:pt>
    <dgm:pt modelId="{1B1B49F0-66C8-4E8B-9DB0-2EE9ABC5C2BF}" type="pres">
      <dgm:prSet presAssocID="{A038EA7B-3198-42DF-BCE3-7BEA0DF0C38C}" presName="level3hierChild" presStyleCnt="0"/>
      <dgm:spPr/>
    </dgm:pt>
    <dgm:pt modelId="{3E12305D-9E53-416C-BDB7-464C3A69ED05}" type="pres">
      <dgm:prSet presAssocID="{97F6B6A5-9FE7-4D98-8043-5589DFFEC197}" presName="conn2-1" presStyleLbl="parChTrans1D3" presStyleIdx="3" presStyleCnt="5"/>
      <dgm:spPr/>
    </dgm:pt>
    <dgm:pt modelId="{491B3257-FC96-4B36-9227-B6F41BD694B8}" type="pres">
      <dgm:prSet presAssocID="{97F6B6A5-9FE7-4D98-8043-5589DFFEC197}" presName="connTx" presStyleLbl="parChTrans1D3" presStyleIdx="3" presStyleCnt="5"/>
      <dgm:spPr/>
    </dgm:pt>
    <dgm:pt modelId="{B0B94B92-9A1A-4436-99B3-A4EB760509B3}" type="pres">
      <dgm:prSet presAssocID="{15DB7CD3-30C2-4C10-8ECB-2E16240EBE4E}" presName="root2" presStyleCnt="0"/>
      <dgm:spPr/>
    </dgm:pt>
    <dgm:pt modelId="{81DCC43E-63D5-429D-9113-BAE10BF2A2DE}" type="pres">
      <dgm:prSet presAssocID="{15DB7CD3-30C2-4C10-8ECB-2E16240EBE4E}" presName="LevelTwoTextNode" presStyleLbl="node3" presStyleIdx="3" presStyleCnt="5">
        <dgm:presLayoutVars>
          <dgm:chPref val="3"/>
        </dgm:presLayoutVars>
      </dgm:prSet>
      <dgm:spPr/>
    </dgm:pt>
    <dgm:pt modelId="{A1ECE4E0-4DBE-485E-9D2D-1F4CB142282A}" type="pres">
      <dgm:prSet presAssocID="{15DB7CD3-30C2-4C10-8ECB-2E16240EBE4E}" presName="level3hierChild" presStyleCnt="0"/>
      <dgm:spPr/>
    </dgm:pt>
    <dgm:pt modelId="{6A16933F-A65B-4780-BC5F-B15803B210A2}" type="pres">
      <dgm:prSet presAssocID="{95407580-4FE7-48E6-A8A8-DBDBE1357A82}" presName="conn2-1" presStyleLbl="parChTrans1D3" presStyleIdx="4" presStyleCnt="5"/>
      <dgm:spPr/>
    </dgm:pt>
    <dgm:pt modelId="{E0AA99DC-5985-487D-9EDF-51E96ECF04EB}" type="pres">
      <dgm:prSet presAssocID="{95407580-4FE7-48E6-A8A8-DBDBE1357A82}" presName="connTx" presStyleLbl="parChTrans1D3" presStyleIdx="4" presStyleCnt="5"/>
      <dgm:spPr/>
    </dgm:pt>
    <dgm:pt modelId="{C826BC7D-DC04-4F30-A681-230A4EDD54DC}" type="pres">
      <dgm:prSet presAssocID="{55578A2D-BBB1-44D1-9385-0DA0E72F5D2F}" presName="root2" presStyleCnt="0"/>
      <dgm:spPr/>
    </dgm:pt>
    <dgm:pt modelId="{E7137C06-123D-4B2D-9A25-9D707C9CD203}" type="pres">
      <dgm:prSet presAssocID="{55578A2D-BBB1-44D1-9385-0DA0E72F5D2F}" presName="LevelTwoTextNode" presStyleLbl="node3" presStyleIdx="4" presStyleCnt="5">
        <dgm:presLayoutVars>
          <dgm:chPref val="3"/>
        </dgm:presLayoutVars>
      </dgm:prSet>
      <dgm:spPr/>
    </dgm:pt>
    <dgm:pt modelId="{1D33325C-B76F-4077-9BF0-8E37908B46D1}" type="pres">
      <dgm:prSet presAssocID="{55578A2D-BBB1-44D1-9385-0DA0E72F5D2F}" presName="level3hierChild" presStyleCnt="0"/>
      <dgm:spPr/>
    </dgm:pt>
  </dgm:ptLst>
  <dgm:cxnLst>
    <dgm:cxn modelId="{E63CA404-D0BE-4D71-9A63-2B24815B4A55}" srcId="{642CD3C8-303B-4648-AE33-BF97DF340906}" destId="{7F6B2746-BA3C-4199-977F-55616E0C9620}" srcOrd="0" destOrd="0" parTransId="{C481761D-6E51-4AFC-A3F1-806CF301564E}" sibTransId="{0D3D9DED-B7B4-4C20-BE43-931DBE3B68F9}"/>
    <dgm:cxn modelId="{7411C507-B84F-4589-A25B-89075910FA66}" type="presOf" srcId="{95407580-4FE7-48E6-A8A8-DBDBE1357A82}" destId="{6A16933F-A65B-4780-BC5F-B15803B210A2}" srcOrd="0" destOrd="0" presId="urn:microsoft.com/office/officeart/2008/layout/HorizontalMultiLevelHierarchy"/>
    <dgm:cxn modelId="{ADEACF08-4CB9-43F0-B35A-8D732630A50B}" srcId="{7624A8C0-3F88-4E7A-AF17-BE849AA2BD2B}" destId="{A038EA7B-3198-42DF-BCE3-7BEA0DF0C38C}" srcOrd="2" destOrd="0" parTransId="{78FFF147-2795-4713-9A63-67AC6595C242}" sibTransId="{C294E782-7386-4A56-BFED-B04A22ECC631}"/>
    <dgm:cxn modelId="{E999C309-97BD-48D6-B725-42A881A1BDC4}" type="presOf" srcId="{DF98998B-22AF-4B39-B57A-ED07A9700674}" destId="{ED8E324C-1117-4FD5-B124-558982F1716F}" srcOrd="0" destOrd="0" presId="urn:microsoft.com/office/officeart/2008/layout/HorizontalMultiLevelHierarchy"/>
    <dgm:cxn modelId="{C79B350E-86CC-49ED-AFFA-CFA9BA6BBF7E}" srcId="{7624A8C0-3F88-4E7A-AF17-BE849AA2BD2B}" destId="{8A66765F-124D-470B-9DB4-9DBEE978C58F}" srcOrd="0" destOrd="0" parTransId="{D13900DD-8CED-4FD5-AF74-31940D2A02E6}" sibTransId="{679A7657-B859-4082-8257-7219E7919B64}"/>
    <dgm:cxn modelId="{0601ED1E-7C68-48DB-9C99-C72ABEFB22E4}" srcId="{13E572CD-0787-4F6E-A319-CF16DD047FDD}" destId="{1D8565D9-4657-40F7-A0E1-FBBF42A08BF0}" srcOrd="0" destOrd="0" parTransId="{DF98998B-22AF-4B39-B57A-ED07A9700674}" sibTransId="{AB2C0CF2-BEEC-4712-A97F-BF3EED7DCF54}"/>
    <dgm:cxn modelId="{58F34A29-203D-4927-887B-B2044E1CAD84}" srcId="{8A66765F-124D-470B-9DB4-9DBEE978C58F}" destId="{75F0C68D-2645-4D58-9D67-8299596BB175}" srcOrd="1" destOrd="0" parTransId="{1AA99D4E-6709-400F-96C8-DBAAA07C5C64}" sibTransId="{2AC9A365-9F8B-44DE-93A0-1909D48DF9D6}"/>
    <dgm:cxn modelId="{1C8CAD2B-89D8-41A8-82EB-ACB7DBA1AFBD}" type="presOf" srcId="{062BE48D-F1C2-4251-A235-21662FA0BAB0}" destId="{F01F9EB1-09FC-44D2-B57C-B17C9CDE669A}" srcOrd="0" destOrd="0" presId="urn:microsoft.com/office/officeart/2008/layout/HorizontalMultiLevelHierarchy"/>
    <dgm:cxn modelId="{915CDA31-6C72-446D-9C24-BF46F12B2B29}" type="presOf" srcId="{78FFF147-2795-4713-9A63-67AC6595C242}" destId="{00D2D606-6020-408F-B733-893DDDDBD8C8}" srcOrd="1" destOrd="0" presId="urn:microsoft.com/office/officeart/2008/layout/HorizontalMultiLevelHierarchy"/>
    <dgm:cxn modelId="{8A6A2433-1F27-4D38-9278-C0485AFAE44A}" type="presOf" srcId="{A038EA7B-3198-42DF-BCE3-7BEA0DF0C38C}" destId="{550A7D0C-A2DE-4B34-8BEE-669BF11DB2B8}" srcOrd="0" destOrd="0" presId="urn:microsoft.com/office/officeart/2008/layout/HorizontalMultiLevelHierarchy"/>
    <dgm:cxn modelId="{A3789933-C9F7-412C-ABD5-5805CB2EB5DD}" srcId="{1D8565D9-4657-40F7-A0E1-FBBF42A08BF0}" destId="{47239A0F-145D-43E2-B4EC-6EAF2CBFE618}" srcOrd="1" destOrd="0" parTransId="{9F11AE0D-FDED-413E-B9DB-16D9AE1A2688}" sibTransId="{6C8AFF59-5ED2-4619-B409-4111D7C8FB27}"/>
    <dgm:cxn modelId="{4FBB9C33-2981-466D-B22C-00CDC83CBAE1}" type="presOf" srcId="{2052711C-F496-45A0-A081-8546BA15430B}" destId="{BD420CFC-50BF-4AA7-9946-DBB896045099}" srcOrd="0" destOrd="0" presId="urn:microsoft.com/office/officeart/2008/layout/HorizontalMultiLevelHierarchy"/>
    <dgm:cxn modelId="{578FFC33-39AE-413A-820A-1DAB19DF5120}" type="presOf" srcId="{C6983BE3-4D1C-4A6A-9789-55AC2F6CCF92}" destId="{2B2F3312-61B6-4D13-B15E-F6AB3F37119D}" srcOrd="0" destOrd="0" presId="urn:microsoft.com/office/officeart/2008/layout/HorizontalMultiLevelHierarchy"/>
    <dgm:cxn modelId="{00591439-A5D3-4A66-99C6-555CA185DCC1}" srcId="{A038EA7B-3198-42DF-BCE3-7BEA0DF0C38C}" destId="{15DB7CD3-30C2-4C10-8ECB-2E16240EBE4E}" srcOrd="0" destOrd="0" parTransId="{97F6B6A5-9FE7-4D98-8043-5589DFFEC197}" sibTransId="{C4500E3E-FC5D-48FA-BD9E-725388F3CCB0}"/>
    <dgm:cxn modelId="{A7DB3239-3508-4E8D-9F9D-176B7A79C41D}" type="presOf" srcId="{7F6B2746-BA3C-4199-977F-55616E0C9620}" destId="{84758FBA-4A6A-4CEE-AC75-311585E46F2D}" srcOrd="0" destOrd="0" presId="urn:microsoft.com/office/officeart/2008/layout/HorizontalMultiLevelHierarchy"/>
    <dgm:cxn modelId="{DF86533B-2DE6-416C-9E00-987F4F697054}" type="presOf" srcId="{15DB7CD3-30C2-4C10-8ECB-2E16240EBE4E}" destId="{81DCC43E-63D5-429D-9113-BAE10BF2A2DE}" srcOrd="0" destOrd="0" presId="urn:microsoft.com/office/officeart/2008/layout/HorizontalMultiLevelHierarchy"/>
    <dgm:cxn modelId="{CAA6063D-8E33-41D8-82B6-C48C65D28D94}" type="presOf" srcId="{95407580-4FE7-48E6-A8A8-DBDBE1357A82}" destId="{E0AA99DC-5985-487D-9EDF-51E96ECF04EB}" srcOrd="1" destOrd="0" presId="urn:microsoft.com/office/officeart/2008/layout/HorizontalMultiLevelHierarchy"/>
    <dgm:cxn modelId="{833FE963-3834-4959-A65A-6816A929A892}" type="presOf" srcId="{E877FA5A-C103-4904-B47B-7E1BDC2DF25E}" destId="{E91666FD-AFF9-4C20-AEDB-651E025561A1}" srcOrd="0" destOrd="0" presId="urn:microsoft.com/office/officeart/2008/layout/HorizontalMultiLevelHierarchy"/>
    <dgm:cxn modelId="{9DBA7146-F219-48C0-AAAC-F13A8046686E}" type="presOf" srcId="{1AA99D4E-6709-400F-96C8-DBAAA07C5C64}" destId="{73972DFE-C14B-4771-B501-966A9D48178C}" srcOrd="0" destOrd="0" presId="urn:microsoft.com/office/officeart/2008/layout/HorizontalMultiLevelHierarchy"/>
    <dgm:cxn modelId="{A462BB67-41C0-428D-8DCC-BA0A6397414C}" type="presOf" srcId="{78FFF147-2795-4713-9A63-67AC6595C242}" destId="{8FEEE6A9-4578-4567-9769-6558A687349D}" srcOrd="0" destOrd="0" presId="urn:microsoft.com/office/officeart/2008/layout/HorizontalMultiLevelHierarchy"/>
    <dgm:cxn modelId="{12B37B4A-CEE9-4D76-9442-E1FD7BFD9F5F}" type="presOf" srcId="{C481761D-6E51-4AFC-A3F1-806CF301564E}" destId="{680CD8E9-3032-476B-A707-B06BA3A3A226}" srcOrd="1" destOrd="0" presId="urn:microsoft.com/office/officeart/2008/layout/HorizontalMultiLevelHierarchy"/>
    <dgm:cxn modelId="{8E04B44C-83DE-4AF8-B90C-8094CA82A511}" type="presOf" srcId="{7624A8C0-3F88-4E7A-AF17-BE849AA2BD2B}" destId="{DF1AFF6C-59C6-45DF-A023-2927FEDB3D5E}" srcOrd="0" destOrd="0" presId="urn:microsoft.com/office/officeart/2008/layout/HorizontalMultiLevelHierarchy"/>
    <dgm:cxn modelId="{5768CE4E-3B5C-4FCF-88FB-5F7F4F4767FF}" type="presOf" srcId="{1D8565D9-4657-40F7-A0E1-FBBF42A08BF0}" destId="{676823A5-AAC7-44A5-8F2D-938AA01B29A0}" srcOrd="0" destOrd="0" presId="urn:microsoft.com/office/officeart/2008/layout/HorizontalMultiLevelHierarchy"/>
    <dgm:cxn modelId="{4131E052-011A-47B6-A932-DE255EEDE53D}" srcId="{8A66765F-124D-470B-9DB4-9DBEE978C58F}" destId="{642CD3C8-303B-4648-AE33-BF97DF340906}" srcOrd="0" destOrd="0" parTransId="{C6983BE3-4D1C-4A6A-9789-55AC2F6CCF92}" sibTransId="{A780A97B-A958-4980-ACB1-92A3182AE9C9}"/>
    <dgm:cxn modelId="{F8756778-BECF-4384-8B8A-FC01BBBCADD2}" type="presOf" srcId="{47239A0F-145D-43E2-B4EC-6EAF2CBFE618}" destId="{5F5A1BA8-A2A0-4498-9253-282B9E1DE800}" srcOrd="0" destOrd="0" presId="urn:microsoft.com/office/officeart/2008/layout/HorizontalMultiLevelHierarchy"/>
    <dgm:cxn modelId="{CEEDC57B-176B-4ED5-9DEA-316CBA541BC0}" type="presOf" srcId="{642CD3C8-303B-4648-AE33-BF97DF340906}" destId="{EA5C0CFD-E03B-472A-BB3F-B84C582AE6E3}" srcOrd="0" destOrd="0" presId="urn:microsoft.com/office/officeart/2008/layout/HorizontalMultiLevelHierarchy"/>
    <dgm:cxn modelId="{F742747E-9732-4207-BAEC-E53A9379BE08}" type="presOf" srcId="{13E572CD-0787-4F6E-A319-CF16DD047FDD}" destId="{EECAE000-4F6D-498A-AA6E-73691F557B3F}" srcOrd="0" destOrd="0" presId="urn:microsoft.com/office/officeart/2008/layout/HorizontalMultiLevelHierarchy"/>
    <dgm:cxn modelId="{C6A57B82-2EDD-4379-B37C-ED3E875C2FB5}" srcId="{2ECE3731-39C7-4693-B5F3-6DD1194F0429}" destId="{7624A8C0-3F88-4E7A-AF17-BE849AA2BD2B}" srcOrd="0" destOrd="0" parTransId="{E0FFFA41-377F-4105-BD84-1F4719C21CE7}" sibTransId="{D52284C0-9688-4DE0-A920-357B3B4B6990}"/>
    <dgm:cxn modelId="{353D4187-5CA9-4396-BD2C-6D6AC42072C0}" type="presOf" srcId="{DF98998B-22AF-4B39-B57A-ED07A9700674}" destId="{BCED4252-22A7-4639-9BCA-DF3546843E60}" srcOrd="1" destOrd="0" presId="urn:microsoft.com/office/officeart/2008/layout/HorizontalMultiLevelHierarchy"/>
    <dgm:cxn modelId="{AFBE788C-7D92-41E5-BC08-16A9EFD49964}" type="presOf" srcId="{97F6B6A5-9FE7-4D98-8043-5589DFFEC197}" destId="{3E12305D-9E53-416C-BDB7-464C3A69ED05}" srcOrd="0" destOrd="0" presId="urn:microsoft.com/office/officeart/2008/layout/HorizontalMultiLevelHierarchy"/>
    <dgm:cxn modelId="{B2FAA29B-BC29-4F4C-ACF6-1F164EA240B0}" type="presOf" srcId="{1AA99D4E-6709-400F-96C8-DBAAA07C5C64}" destId="{1E605B78-96B5-4113-AAAA-37EF4D916B22}" srcOrd="1" destOrd="0" presId="urn:microsoft.com/office/officeart/2008/layout/HorizontalMultiLevelHierarchy"/>
    <dgm:cxn modelId="{E8BC1AA3-0705-4D65-AEBE-4E37AD08F82F}" type="presOf" srcId="{55578A2D-BBB1-44D1-9385-0DA0E72F5D2F}" destId="{E7137C06-123D-4B2D-9A25-9D707C9CD203}" srcOrd="0" destOrd="0" presId="urn:microsoft.com/office/officeart/2008/layout/HorizontalMultiLevelHierarchy"/>
    <dgm:cxn modelId="{E7FF7AA3-697C-4BD8-BA65-AF5D70CF7B58}" type="presOf" srcId="{062BE48D-F1C2-4251-A235-21662FA0BAB0}" destId="{F85C6BCC-EE68-4ABD-A317-53608975173A}" srcOrd="1" destOrd="0" presId="urn:microsoft.com/office/officeart/2008/layout/HorizontalMultiLevelHierarchy"/>
    <dgm:cxn modelId="{84D341A5-4EF5-4D49-BF03-B8CA2E43072F}" type="presOf" srcId="{2ECE3731-39C7-4693-B5F3-6DD1194F0429}" destId="{29A2A9A7-4288-4333-9F9B-B01C68C460C5}" srcOrd="0" destOrd="0" presId="urn:microsoft.com/office/officeart/2008/layout/HorizontalMultiLevelHierarchy"/>
    <dgm:cxn modelId="{6DC52EAB-9A76-4166-92EA-338FBB5D91E1}" type="presOf" srcId="{8A66765F-124D-470B-9DB4-9DBEE978C58F}" destId="{49E349B7-B077-4228-9D3F-BB569A693EDF}" srcOrd="0" destOrd="0" presId="urn:microsoft.com/office/officeart/2008/layout/HorizontalMultiLevelHierarchy"/>
    <dgm:cxn modelId="{9BCD8AB3-E9B9-4B81-88E7-5CB3337CF189}" type="presOf" srcId="{75F0C68D-2645-4D58-9D67-8299596BB175}" destId="{0B9B5532-5D4A-46A1-A32D-197896575D4F}" srcOrd="0" destOrd="0" presId="urn:microsoft.com/office/officeart/2008/layout/HorizontalMultiLevelHierarchy"/>
    <dgm:cxn modelId="{7A6BDAB3-9CCF-44D8-BC0B-E939200B2B71}" type="presOf" srcId="{C6983BE3-4D1C-4A6A-9789-55AC2F6CCF92}" destId="{93982095-3E81-49EE-A64F-5BF677AD1C48}" srcOrd="1" destOrd="0" presId="urn:microsoft.com/office/officeart/2008/layout/HorizontalMultiLevelHierarchy"/>
    <dgm:cxn modelId="{6C5DE2B9-2E35-4625-92E1-7A6186C48EE3}" srcId="{A038EA7B-3198-42DF-BCE3-7BEA0DF0C38C}" destId="{55578A2D-BBB1-44D1-9385-0DA0E72F5D2F}" srcOrd="1" destOrd="0" parTransId="{95407580-4FE7-48E6-A8A8-DBDBE1357A82}" sibTransId="{BA6245DC-73A6-4030-B5FA-40E5D9934EEE}"/>
    <dgm:cxn modelId="{E0C534BA-7993-4E86-9443-A419F0B5BDBC}" type="presOf" srcId="{9F11AE0D-FDED-413E-B9DB-16D9AE1A2688}" destId="{B54E4F63-EB91-4336-BB84-BC0F9D801C68}" srcOrd="1" destOrd="0" presId="urn:microsoft.com/office/officeart/2008/layout/HorizontalMultiLevelHierarchy"/>
    <dgm:cxn modelId="{04F2BBC3-429B-4BDB-9C41-36579F897537}" type="presOf" srcId="{D13900DD-8CED-4FD5-AF74-31940D2A02E6}" destId="{DDEB8F5D-7C77-4757-BA91-9B2F3FA45B0B}" srcOrd="1" destOrd="0" presId="urn:microsoft.com/office/officeart/2008/layout/HorizontalMultiLevelHierarchy"/>
    <dgm:cxn modelId="{EB8BFDCA-5251-4376-B08B-3C1CFD5D4C86}" type="presOf" srcId="{C481761D-6E51-4AFC-A3F1-806CF301564E}" destId="{1504CC65-DD5E-4542-8D21-A54BCF4E9233}" srcOrd="0" destOrd="0" presId="urn:microsoft.com/office/officeart/2008/layout/HorizontalMultiLevelHierarchy"/>
    <dgm:cxn modelId="{9D2B10CF-64BE-4AFC-A84D-5E088EA39A37}" type="presOf" srcId="{9F11AE0D-FDED-413E-B9DB-16D9AE1A2688}" destId="{89010315-2389-431F-A11E-23212978C082}" srcOrd="0" destOrd="0" presId="urn:microsoft.com/office/officeart/2008/layout/HorizontalMultiLevelHierarchy"/>
    <dgm:cxn modelId="{A23694E7-2761-4666-9E3B-6AC3FA0262CD}" srcId="{1D8565D9-4657-40F7-A0E1-FBBF42A08BF0}" destId="{E877FA5A-C103-4904-B47B-7E1BDC2DF25E}" srcOrd="0" destOrd="0" parTransId="{062BE48D-F1C2-4251-A235-21662FA0BAB0}" sibTransId="{470CE342-5551-48BD-BF11-2BAC0D111E59}"/>
    <dgm:cxn modelId="{E79C89EC-883A-46AB-B309-E43916C448ED}" type="presOf" srcId="{2052711C-F496-45A0-A081-8546BA15430B}" destId="{1DDCCFB2-AFA3-423C-8935-FB24D6917052}" srcOrd="1" destOrd="0" presId="urn:microsoft.com/office/officeart/2008/layout/HorizontalMultiLevelHierarchy"/>
    <dgm:cxn modelId="{FCF71AF1-6095-4090-93E4-4B7D02F19EAC}" type="presOf" srcId="{97F6B6A5-9FE7-4D98-8043-5589DFFEC197}" destId="{491B3257-FC96-4B36-9227-B6F41BD694B8}" srcOrd="1" destOrd="0" presId="urn:microsoft.com/office/officeart/2008/layout/HorizontalMultiLevelHierarchy"/>
    <dgm:cxn modelId="{49E257F3-C86A-43A7-80A5-943F3D46F623}" type="presOf" srcId="{D13900DD-8CED-4FD5-AF74-31940D2A02E6}" destId="{E7AC2649-A659-4E5C-86E0-A7AA186D5B11}" srcOrd="0" destOrd="0" presId="urn:microsoft.com/office/officeart/2008/layout/HorizontalMultiLevelHierarchy"/>
    <dgm:cxn modelId="{34680BF8-94A7-4B20-B6CE-8800BC2E3840}" srcId="{7624A8C0-3F88-4E7A-AF17-BE849AA2BD2B}" destId="{13E572CD-0787-4F6E-A319-CF16DD047FDD}" srcOrd="1" destOrd="0" parTransId="{2052711C-F496-45A0-A081-8546BA15430B}" sibTransId="{1E94D01C-4BF2-453F-80BB-40B20D89A274}"/>
    <dgm:cxn modelId="{3FA8BD19-E2D2-48DA-972F-E6F189C3EC9E}" type="presParOf" srcId="{29A2A9A7-4288-4333-9F9B-B01C68C460C5}" destId="{B150B2B4-1F66-494A-8EED-1CECBF2BF41D}" srcOrd="0" destOrd="0" presId="urn:microsoft.com/office/officeart/2008/layout/HorizontalMultiLevelHierarchy"/>
    <dgm:cxn modelId="{2DC88083-9B57-42FB-AD31-4B3423B4DB02}" type="presParOf" srcId="{B150B2B4-1F66-494A-8EED-1CECBF2BF41D}" destId="{DF1AFF6C-59C6-45DF-A023-2927FEDB3D5E}" srcOrd="0" destOrd="0" presId="urn:microsoft.com/office/officeart/2008/layout/HorizontalMultiLevelHierarchy"/>
    <dgm:cxn modelId="{F1908B73-FB20-4BD1-A5B6-149533B97DF7}" type="presParOf" srcId="{B150B2B4-1F66-494A-8EED-1CECBF2BF41D}" destId="{6CD3A10D-2F49-43CC-A64F-7FDC951AE5BF}" srcOrd="1" destOrd="0" presId="urn:microsoft.com/office/officeart/2008/layout/HorizontalMultiLevelHierarchy"/>
    <dgm:cxn modelId="{D8300AEF-7179-4D9F-99C7-808B0D079815}" type="presParOf" srcId="{6CD3A10D-2F49-43CC-A64F-7FDC951AE5BF}" destId="{E7AC2649-A659-4E5C-86E0-A7AA186D5B11}" srcOrd="0" destOrd="0" presId="urn:microsoft.com/office/officeart/2008/layout/HorizontalMultiLevelHierarchy"/>
    <dgm:cxn modelId="{27FEA45D-AD09-437A-A732-B66EBAE0B793}" type="presParOf" srcId="{E7AC2649-A659-4E5C-86E0-A7AA186D5B11}" destId="{DDEB8F5D-7C77-4757-BA91-9B2F3FA45B0B}" srcOrd="0" destOrd="0" presId="urn:microsoft.com/office/officeart/2008/layout/HorizontalMultiLevelHierarchy"/>
    <dgm:cxn modelId="{47E227C4-DCB9-4109-B690-260BE9ADC32E}" type="presParOf" srcId="{6CD3A10D-2F49-43CC-A64F-7FDC951AE5BF}" destId="{8760C93A-A4B0-4703-9FCA-14365C9F17AC}" srcOrd="1" destOrd="0" presId="urn:microsoft.com/office/officeart/2008/layout/HorizontalMultiLevelHierarchy"/>
    <dgm:cxn modelId="{CD697BD2-6F1B-4A67-81D1-03CCBFC4DDCE}" type="presParOf" srcId="{8760C93A-A4B0-4703-9FCA-14365C9F17AC}" destId="{49E349B7-B077-4228-9D3F-BB569A693EDF}" srcOrd="0" destOrd="0" presId="urn:microsoft.com/office/officeart/2008/layout/HorizontalMultiLevelHierarchy"/>
    <dgm:cxn modelId="{14104755-18AE-48C7-85AA-A7C4377A4686}" type="presParOf" srcId="{8760C93A-A4B0-4703-9FCA-14365C9F17AC}" destId="{F1C20B17-A0BC-4DD0-8005-05299A8E1BA5}" srcOrd="1" destOrd="0" presId="urn:microsoft.com/office/officeart/2008/layout/HorizontalMultiLevelHierarchy"/>
    <dgm:cxn modelId="{7A99595A-3C45-44D1-A78C-5A3AFFF613D0}" type="presParOf" srcId="{F1C20B17-A0BC-4DD0-8005-05299A8E1BA5}" destId="{2B2F3312-61B6-4D13-B15E-F6AB3F37119D}" srcOrd="0" destOrd="0" presId="urn:microsoft.com/office/officeart/2008/layout/HorizontalMultiLevelHierarchy"/>
    <dgm:cxn modelId="{83F63855-3978-4888-B1A5-CED168593380}" type="presParOf" srcId="{2B2F3312-61B6-4D13-B15E-F6AB3F37119D}" destId="{93982095-3E81-49EE-A64F-5BF677AD1C48}" srcOrd="0" destOrd="0" presId="urn:microsoft.com/office/officeart/2008/layout/HorizontalMultiLevelHierarchy"/>
    <dgm:cxn modelId="{6920828D-5230-43C4-91F1-AE0C0A786D34}" type="presParOf" srcId="{F1C20B17-A0BC-4DD0-8005-05299A8E1BA5}" destId="{DEDAFEBD-B0EA-4829-8506-CC061DAD1BF5}" srcOrd="1" destOrd="0" presId="urn:microsoft.com/office/officeart/2008/layout/HorizontalMultiLevelHierarchy"/>
    <dgm:cxn modelId="{36059AFC-22C3-44A0-8BED-74C5A52CFBF1}" type="presParOf" srcId="{DEDAFEBD-B0EA-4829-8506-CC061DAD1BF5}" destId="{EA5C0CFD-E03B-472A-BB3F-B84C582AE6E3}" srcOrd="0" destOrd="0" presId="urn:microsoft.com/office/officeart/2008/layout/HorizontalMultiLevelHierarchy"/>
    <dgm:cxn modelId="{D981AB69-6A95-422C-A80D-5A0EA62B4B11}" type="presParOf" srcId="{DEDAFEBD-B0EA-4829-8506-CC061DAD1BF5}" destId="{BB7596C1-98A1-4208-BAF2-166E6988B6AA}" srcOrd="1" destOrd="0" presId="urn:microsoft.com/office/officeart/2008/layout/HorizontalMultiLevelHierarchy"/>
    <dgm:cxn modelId="{9B79D1E1-1FCD-4A01-B4BA-C952173A3DCA}" type="presParOf" srcId="{BB7596C1-98A1-4208-BAF2-166E6988B6AA}" destId="{1504CC65-DD5E-4542-8D21-A54BCF4E9233}" srcOrd="0" destOrd="0" presId="urn:microsoft.com/office/officeart/2008/layout/HorizontalMultiLevelHierarchy"/>
    <dgm:cxn modelId="{13056B26-8055-4CC2-B1BE-8D1190DEF289}" type="presParOf" srcId="{1504CC65-DD5E-4542-8D21-A54BCF4E9233}" destId="{680CD8E9-3032-476B-A707-B06BA3A3A226}" srcOrd="0" destOrd="0" presId="urn:microsoft.com/office/officeart/2008/layout/HorizontalMultiLevelHierarchy"/>
    <dgm:cxn modelId="{07C2BF68-AAEE-487F-85E7-B986F265837B}" type="presParOf" srcId="{BB7596C1-98A1-4208-BAF2-166E6988B6AA}" destId="{39B05133-5BF1-469F-90DC-6BB461578301}" srcOrd="1" destOrd="0" presId="urn:microsoft.com/office/officeart/2008/layout/HorizontalMultiLevelHierarchy"/>
    <dgm:cxn modelId="{438D0E9E-E34E-4D23-91CD-DD853AF73D1E}" type="presParOf" srcId="{39B05133-5BF1-469F-90DC-6BB461578301}" destId="{84758FBA-4A6A-4CEE-AC75-311585E46F2D}" srcOrd="0" destOrd="0" presId="urn:microsoft.com/office/officeart/2008/layout/HorizontalMultiLevelHierarchy"/>
    <dgm:cxn modelId="{C6453F45-D1FD-4429-9D07-6729AA8F39D6}" type="presParOf" srcId="{39B05133-5BF1-469F-90DC-6BB461578301}" destId="{80997065-D90A-45D4-942C-A18A927842BC}" srcOrd="1" destOrd="0" presId="urn:microsoft.com/office/officeart/2008/layout/HorizontalMultiLevelHierarchy"/>
    <dgm:cxn modelId="{7EBCCAE3-2CD3-47BD-A49F-2A6C31474EBF}" type="presParOf" srcId="{F1C20B17-A0BC-4DD0-8005-05299A8E1BA5}" destId="{73972DFE-C14B-4771-B501-966A9D48178C}" srcOrd="2" destOrd="0" presId="urn:microsoft.com/office/officeart/2008/layout/HorizontalMultiLevelHierarchy"/>
    <dgm:cxn modelId="{23191B64-1275-43CC-850F-769D021C5F18}" type="presParOf" srcId="{73972DFE-C14B-4771-B501-966A9D48178C}" destId="{1E605B78-96B5-4113-AAAA-37EF4D916B22}" srcOrd="0" destOrd="0" presId="urn:microsoft.com/office/officeart/2008/layout/HorizontalMultiLevelHierarchy"/>
    <dgm:cxn modelId="{BCB1BD16-F7A0-4BA6-80D5-C0B89311F5A9}" type="presParOf" srcId="{F1C20B17-A0BC-4DD0-8005-05299A8E1BA5}" destId="{AD934D27-1AC1-4D40-8268-F7156BE51B23}" srcOrd="3" destOrd="0" presId="urn:microsoft.com/office/officeart/2008/layout/HorizontalMultiLevelHierarchy"/>
    <dgm:cxn modelId="{40B14DED-B24E-4FFA-8668-65F19E476713}" type="presParOf" srcId="{AD934D27-1AC1-4D40-8268-F7156BE51B23}" destId="{0B9B5532-5D4A-46A1-A32D-197896575D4F}" srcOrd="0" destOrd="0" presId="urn:microsoft.com/office/officeart/2008/layout/HorizontalMultiLevelHierarchy"/>
    <dgm:cxn modelId="{DEF3F272-249F-4322-815A-F2E149DCA22E}" type="presParOf" srcId="{AD934D27-1AC1-4D40-8268-F7156BE51B23}" destId="{DF55CB7C-DACF-4C82-8DCE-4A7029F596E2}" srcOrd="1" destOrd="0" presId="urn:microsoft.com/office/officeart/2008/layout/HorizontalMultiLevelHierarchy"/>
    <dgm:cxn modelId="{4F05C444-44C4-4B27-A625-89AF6915A207}" type="presParOf" srcId="{6CD3A10D-2F49-43CC-A64F-7FDC951AE5BF}" destId="{BD420CFC-50BF-4AA7-9946-DBB896045099}" srcOrd="2" destOrd="0" presId="urn:microsoft.com/office/officeart/2008/layout/HorizontalMultiLevelHierarchy"/>
    <dgm:cxn modelId="{D84250DC-C66F-4F00-8C82-3194203C36EE}" type="presParOf" srcId="{BD420CFC-50BF-4AA7-9946-DBB896045099}" destId="{1DDCCFB2-AFA3-423C-8935-FB24D6917052}" srcOrd="0" destOrd="0" presId="urn:microsoft.com/office/officeart/2008/layout/HorizontalMultiLevelHierarchy"/>
    <dgm:cxn modelId="{4DCA650B-C7CC-422A-B051-FE296DB56B0E}" type="presParOf" srcId="{6CD3A10D-2F49-43CC-A64F-7FDC951AE5BF}" destId="{A997FE0A-2A8E-49E3-AEC5-0D2CD2D217EE}" srcOrd="3" destOrd="0" presId="urn:microsoft.com/office/officeart/2008/layout/HorizontalMultiLevelHierarchy"/>
    <dgm:cxn modelId="{AAB63578-EEAE-49A8-8679-8A881F5BCFC6}" type="presParOf" srcId="{A997FE0A-2A8E-49E3-AEC5-0D2CD2D217EE}" destId="{EECAE000-4F6D-498A-AA6E-73691F557B3F}" srcOrd="0" destOrd="0" presId="urn:microsoft.com/office/officeart/2008/layout/HorizontalMultiLevelHierarchy"/>
    <dgm:cxn modelId="{50113472-0B14-47D7-B394-C1D71F0C25B1}" type="presParOf" srcId="{A997FE0A-2A8E-49E3-AEC5-0D2CD2D217EE}" destId="{67574477-6C01-4A93-9659-5F65770BB12B}" srcOrd="1" destOrd="0" presId="urn:microsoft.com/office/officeart/2008/layout/HorizontalMultiLevelHierarchy"/>
    <dgm:cxn modelId="{1A723097-73D3-49B2-ACC1-57BC3B64F2BC}" type="presParOf" srcId="{67574477-6C01-4A93-9659-5F65770BB12B}" destId="{ED8E324C-1117-4FD5-B124-558982F1716F}" srcOrd="0" destOrd="0" presId="urn:microsoft.com/office/officeart/2008/layout/HorizontalMultiLevelHierarchy"/>
    <dgm:cxn modelId="{F060123C-9394-460D-8F09-571050741D6C}" type="presParOf" srcId="{ED8E324C-1117-4FD5-B124-558982F1716F}" destId="{BCED4252-22A7-4639-9BCA-DF3546843E60}" srcOrd="0" destOrd="0" presId="urn:microsoft.com/office/officeart/2008/layout/HorizontalMultiLevelHierarchy"/>
    <dgm:cxn modelId="{7B2CCC95-7FB2-4238-AE2D-49D0FB6AA476}" type="presParOf" srcId="{67574477-6C01-4A93-9659-5F65770BB12B}" destId="{9F1F4DC7-E451-417D-868C-F32FB8BFD082}" srcOrd="1" destOrd="0" presId="urn:microsoft.com/office/officeart/2008/layout/HorizontalMultiLevelHierarchy"/>
    <dgm:cxn modelId="{08EFA974-D529-47A0-A741-E62E0BD5B987}" type="presParOf" srcId="{9F1F4DC7-E451-417D-868C-F32FB8BFD082}" destId="{676823A5-AAC7-44A5-8F2D-938AA01B29A0}" srcOrd="0" destOrd="0" presId="urn:microsoft.com/office/officeart/2008/layout/HorizontalMultiLevelHierarchy"/>
    <dgm:cxn modelId="{CD16F840-2AF7-4EAB-9D9F-4412BE3F6C7E}" type="presParOf" srcId="{9F1F4DC7-E451-417D-868C-F32FB8BFD082}" destId="{6C545B3B-5727-4053-A2FE-C3246EEFEE6B}" srcOrd="1" destOrd="0" presId="urn:microsoft.com/office/officeart/2008/layout/HorizontalMultiLevelHierarchy"/>
    <dgm:cxn modelId="{BC16F680-8B08-4181-8DD5-7A9C4C3AAA90}" type="presParOf" srcId="{6C545B3B-5727-4053-A2FE-C3246EEFEE6B}" destId="{F01F9EB1-09FC-44D2-B57C-B17C9CDE669A}" srcOrd="0" destOrd="0" presId="urn:microsoft.com/office/officeart/2008/layout/HorizontalMultiLevelHierarchy"/>
    <dgm:cxn modelId="{4C29B065-DA0F-4ACF-9E93-E0BF0025B146}" type="presParOf" srcId="{F01F9EB1-09FC-44D2-B57C-B17C9CDE669A}" destId="{F85C6BCC-EE68-4ABD-A317-53608975173A}" srcOrd="0" destOrd="0" presId="urn:microsoft.com/office/officeart/2008/layout/HorizontalMultiLevelHierarchy"/>
    <dgm:cxn modelId="{4AB096DC-0D74-45D3-9B5B-92817822DD47}" type="presParOf" srcId="{6C545B3B-5727-4053-A2FE-C3246EEFEE6B}" destId="{B41BF218-DC68-4465-AA2C-3A4D3D386986}" srcOrd="1" destOrd="0" presId="urn:microsoft.com/office/officeart/2008/layout/HorizontalMultiLevelHierarchy"/>
    <dgm:cxn modelId="{7F0A57D9-EC02-4EBF-80F6-94EDB0D0B94C}" type="presParOf" srcId="{B41BF218-DC68-4465-AA2C-3A4D3D386986}" destId="{E91666FD-AFF9-4C20-AEDB-651E025561A1}" srcOrd="0" destOrd="0" presId="urn:microsoft.com/office/officeart/2008/layout/HorizontalMultiLevelHierarchy"/>
    <dgm:cxn modelId="{3B5C0163-5A5E-479F-9C54-D1393895A43D}" type="presParOf" srcId="{B41BF218-DC68-4465-AA2C-3A4D3D386986}" destId="{18EF6F6F-26D1-47E7-AC64-1BE282B89CC4}" srcOrd="1" destOrd="0" presId="urn:microsoft.com/office/officeart/2008/layout/HorizontalMultiLevelHierarchy"/>
    <dgm:cxn modelId="{276D0CEE-AB6E-468D-B33F-4A16C99649B7}" type="presParOf" srcId="{6C545B3B-5727-4053-A2FE-C3246EEFEE6B}" destId="{89010315-2389-431F-A11E-23212978C082}" srcOrd="2" destOrd="0" presId="urn:microsoft.com/office/officeart/2008/layout/HorizontalMultiLevelHierarchy"/>
    <dgm:cxn modelId="{265854F2-2C5A-4323-BBD5-A5768EA6EB5F}" type="presParOf" srcId="{89010315-2389-431F-A11E-23212978C082}" destId="{B54E4F63-EB91-4336-BB84-BC0F9D801C68}" srcOrd="0" destOrd="0" presId="urn:microsoft.com/office/officeart/2008/layout/HorizontalMultiLevelHierarchy"/>
    <dgm:cxn modelId="{0EB3EB75-4BE4-46E1-A25E-E0477BE83B60}" type="presParOf" srcId="{6C545B3B-5727-4053-A2FE-C3246EEFEE6B}" destId="{EC01C239-C8F1-4B67-AC4F-9C1BA0776617}" srcOrd="3" destOrd="0" presId="urn:microsoft.com/office/officeart/2008/layout/HorizontalMultiLevelHierarchy"/>
    <dgm:cxn modelId="{8C9ACBE2-DBA1-4AEB-9B2B-41E9B90D3B4A}" type="presParOf" srcId="{EC01C239-C8F1-4B67-AC4F-9C1BA0776617}" destId="{5F5A1BA8-A2A0-4498-9253-282B9E1DE800}" srcOrd="0" destOrd="0" presId="urn:microsoft.com/office/officeart/2008/layout/HorizontalMultiLevelHierarchy"/>
    <dgm:cxn modelId="{83899F63-F7C1-48C4-92B6-CABC0BD1246E}" type="presParOf" srcId="{EC01C239-C8F1-4B67-AC4F-9C1BA0776617}" destId="{05287D3D-7402-4FCA-9CB6-3F872664921B}" srcOrd="1" destOrd="0" presId="urn:microsoft.com/office/officeart/2008/layout/HorizontalMultiLevelHierarchy"/>
    <dgm:cxn modelId="{305FAE43-6994-4648-ACEB-5F7368E42B0F}" type="presParOf" srcId="{6CD3A10D-2F49-43CC-A64F-7FDC951AE5BF}" destId="{8FEEE6A9-4578-4567-9769-6558A687349D}" srcOrd="4" destOrd="0" presId="urn:microsoft.com/office/officeart/2008/layout/HorizontalMultiLevelHierarchy"/>
    <dgm:cxn modelId="{B4A276DF-65D1-4DD1-9830-62766A0DCC7E}" type="presParOf" srcId="{8FEEE6A9-4578-4567-9769-6558A687349D}" destId="{00D2D606-6020-408F-B733-893DDDDBD8C8}" srcOrd="0" destOrd="0" presId="urn:microsoft.com/office/officeart/2008/layout/HorizontalMultiLevelHierarchy"/>
    <dgm:cxn modelId="{7662FFC3-4177-478E-A062-E9F97F81E3F0}" type="presParOf" srcId="{6CD3A10D-2F49-43CC-A64F-7FDC951AE5BF}" destId="{C443F47E-879D-4705-8456-B26A9935F2A6}" srcOrd="5" destOrd="0" presId="urn:microsoft.com/office/officeart/2008/layout/HorizontalMultiLevelHierarchy"/>
    <dgm:cxn modelId="{F323B8B8-B3A4-430C-A6DF-5E2321FFA433}" type="presParOf" srcId="{C443F47E-879D-4705-8456-B26A9935F2A6}" destId="{550A7D0C-A2DE-4B34-8BEE-669BF11DB2B8}" srcOrd="0" destOrd="0" presId="urn:microsoft.com/office/officeart/2008/layout/HorizontalMultiLevelHierarchy"/>
    <dgm:cxn modelId="{CD4008F5-90DC-4EA0-A274-90F6AA761E51}" type="presParOf" srcId="{C443F47E-879D-4705-8456-B26A9935F2A6}" destId="{1B1B49F0-66C8-4E8B-9DB0-2EE9ABC5C2BF}" srcOrd="1" destOrd="0" presId="urn:microsoft.com/office/officeart/2008/layout/HorizontalMultiLevelHierarchy"/>
    <dgm:cxn modelId="{8E77280D-A967-41BE-A40E-A071123D336C}" type="presParOf" srcId="{1B1B49F0-66C8-4E8B-9DB0-2EE9ABC5C2BF}" destId="{3E12305D-9E53-416C-BDB7-464C3A69ED05}" srcOrd="0" destOrd="0" presId="urn:microsoft.com/office/officeart/2008/layout/HorizontalMultiLevelHierarchy"/>
    <dgm:cxn modelId="{52D9B9EC-9726-4CB1-9881-09DA2DA187C5}" type="presParOf" srcId="{3E12305D-9E53-416C-BDB7-464C3A69ED05}" destId="{491B3257-FC96-4B36-9227-B6F41BD694B8}" srcOrd="0" destOrd="0" presId="urn:microsoft.com/office/officeart/2008/layout/HorizontalMultiLevelHierarchy"/>
    <dgm:cxn modelId="{83FFA2E8-49E6-48C6-A595-695899959E20}" type="presParOf" srcId="{1B1B49F0-66C8-4E8B-9DB0-2EE9ABC5C2BF}" destId="{B0B94B92-9A1A-4436-99B3-A4EB760509B3}" srcOrd="1" destOrd="0" presId="urn:microsoft.com/office/officeart/2008/layout/HorizontalMultiLevelHierarchy"/>
    <dgm:cxn modelId="{FB649286-D799-4AAF-BA6A-E3D0CB79B873}" type="presParOf" srcId="{B0B94B92-9A1A-4436-99B3-A4EB760509B3}" destId="{81DCC43E-63D5-429D-9113-BAE10BF2A2DE}" srcOrd="0" destOrd="0" presId="urn:microsoft.com/office/officeart/2008/layout/HorizontalMultiLevelHierarchy"/>
    <dgm:cxn modelId="{4E12E417-3DE8-41AB-B787-11BFC99A5794}" type="presParOf" srcId="{B0B94B92-9A1A-4436-99B3-A4EB760509B3}" destId="{A1ECE4E0-4DBE-485E-9D2D-1F4CB142282A}" srcOrd="1" destOrd="0" presId="urn:microsoft.com/office/officeart/2008/layout/HorizontalMultiLevelHierarchy"/>
    <dgm:cxn modelId="{0A34BC39-C4B3-4AC4-A1B6-0C868750A52D}" type="presParOf" srcId="{1B1B49F0-66C8-4E8B-9DB0-2EE9ABC5C2BF}" destId="{6A16933F-A65B-4780-BC5F-B15803B210A2}" srcOrd="2" destOrd="0" presId="urn:microsoft.com/office/officeart/2008/layout/HorizontalMultiLevelHierarchy"/>
    <dgm:cxn modelId="{8FD0B0BA-4668-482D-A65C-B2A12A3562A1}" type="presParOf" srcId="{6A16933F-A65B-4780-BC5F-B15803B210A2}" destId="{E0AA99DC-5985-487D-9EDF-51E96ECF04EB}" srcOrd="0" destOrd="0" presId="urn:microsoft.com/office/officeart/2008/layout/HorizontalMultiLevelHierarchy"/>
    <dgm:cxn modelId="{DD7B91CF-B3CD-4E66-84DF-C9B9A211D651}" type="presParOf" srcId="{1B1B49F0-66C8-4E8B-9DB0-2EE9ABC5C2BF}" destId="{C826BC7D-DC04-4F30-A681-230A4EDD54DC}" srcOrd="3" destOrd="0" presId="urn:microsoft.com/office/officeart/2008/layout/HorizontalMultiLevelHierarchy"/>
    <dgm:cxn modelId="{64B6BA1E-4872-42E7-82DF-A50696D1CC82}" type="presParOf" srcId="{C826BC7D-DC04-4F30-A681-230A4EDD54DC}" destId="{E7137C06-123D-4B2D-9A25-9D707C9CD203}" srcOrd="0" destOrd="0" presId="urn:microsoft.com/office/officeart/2008/layout/HorizontalMultiLevelHierarchy"/>
    <dgm:cxn modelId="{E16DE58C-3611-41B8-8E36-0C5B66696F8D}" type="presParOf" srcId="{C826BC7D-DC04-4F30-A681-230A4EDD54DC}" destId="{1D33325C-B76F-4077-9BF0-8E37908B46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56F51-374F-42F6-85B5-F0419D0CDF6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6C300C7-B349-4329-A8F9-94BB03C511C9}">
      <dgm:prSet phldrT="[Texto]"/>
      <dgm:spPr/>
      <dgm:t>
        <a:bodyPr/>
        <a:lstStyle/>
        <a:p>
          <a:r>
            <a:rPr lang="es-GT" dirty="0">
              <a:latin typeface="Arial" panose="020B0604020202020204" pitchFamily="34" charset="0"/>
              <a:cs typeface="Arial" panose="020B0604020202020204" pitchFamily="34" charset="0"/>
            </a:rPr>
            <a:t>Reconocimiento de saberes</a:t>
          </a:r>
        </a:p>
      </dgm:t>
    </dgm:pt>
    <dgm:pt modelId="{B2D56E0B-6FBF-42FF-9D22-F381E932D753}" type="parTrans" cxnId="{FDB5B77A-6799-4121-9A7C-7D666F18402C}">
      <dgm:prSet/>
      <dgm:spPr/>
      <dgm:t>
        <a:bodyPr/>
        <a:lstStyle/>
        <a:p>
          <a:endParaRPr lang="es-GT"/>
        </a:p>
      </dgm:t>
    </dgm:pt>
    <dgm:pt modelId="{C4FAE992-AC9B-46A5-93E1-EB88AA636676}" type="sibTrans" cxnId="{FDB5B77A-6799-4121-9A7C-7D666F18402C}">
      <dgm:prSet/>
      <dgm:spPr/>
      <dgm:t>
        <a:bodyPr/>
        <a:lstStyle/>
        <a:p>
          <a:endParaRPr lang="es-GT"/>
        </a:p>
      </dgm:t>
    </dgm:pt>
    <dgm:pt modelId="{640F23C9-B86E-4AF3-83FB-A66F7D20AB30}">
      <dgm:prSet phldrT="[Texto]"/>
      <dgm:spPr/>
      <dgm:t>
        <a:bodyPr/>
        <a:lstStyle/>
        <a:p>
          <a:r>
            <a:rPr lang="es-GT" dirty="0">
              <a:latin typeface="Arial" panose="020B0604020202020204" pitchFamily="34" charset="0"/>
              <a:cs typeface="Arial" panose="020B0604020202020204" pitchFamily="34" charset="0"/>
            </a:rPr>
            <a:t>Enriquecimiento de conocimientos y desarrollo de capacidades  </a:t>
          </a:r>
        </a:p>
      </dgm:t>
    </dgm:pt>
    <dgm:pt modelId="{EC6876CB-832E-4D30-9265-254586ED1E22}" type="parTrans" cxnId="{3384BF96-C632-4460-A268-358EBF7B1BEE}">
      <dgm:prSet/>
      <dgm:spPr/>
      <dgm:t>
        <a:bodyPr/>
        <a:lstStyle/>
        <a:p>
          <a:endParaRPr lang="es-GT"/>
        </a:p>
      </dgm:t>
    </dgm:pt>
    <dgm:pt modelId="{B7FC3DBF-0E12-4CA8-BBFB-09DE64DD8C8C}" type="sibTrans" cxnId="{3384BF96-C632-4460-A268-358EBF7B1BEE}">
      <dgm:prSet/>
      <dgm:spPr/>
      <dgm:t>
        <a:bodyPr/>
        <a:lstStyle/>
        <a:p>
          <a:endParaRPr lang="es-GT"/>
        </a:p>
      </dgm:t>
    </dgm:pt>
    <dgm:pt modelId="{1C256A12-28BD-4321-98D8-09BDF587F2C1}">
      <dgm:prSet phldrT="[Texto]"/>
      <dgm:spPr/>
      <dgm:t>
        <a:bodyPr/>
        <a:lstStyle/>
        <a:p>
          <a:r>
            <a:rPr lang="es-GT" dirty="0">
              <a:latin typeface="Arial" panose="020B0604020202020204" pitchFamily="34" charset="0"/>
              <a:cs typeface="Arial" panose="020B0604020202020204" pitchFamily="34" charset="0"/>
            </a:rPr>
            <a:t>Mejoramiento de competencias técnicas y profesionales para el trabajo </a:t>
          </a:r>
        </a:p>
      </dgm:t>
    </dgm:pt>
    <dgm:pt modelId="{CDF11A10-E019-4C34-A19F-48FAA782E7F9}" type="parTrans" cxnId="{1FC03EFE-F017-40F5-84E9-AFCE1FFC8389}">
      <dgm:prSet/>
      <dgm:spPr/>
      <dgm:t>
        <a:bodyPr/>
        <a:lstStyle/>
        <a:p>
          <a:endParaRPr lang="es-GT"/>
        </a:p>
      </dgm:t>
    </dgm:pt>
    <dgm:pt modelId="{3D7E6996-432E-4DB8-A656-AA38F0E33B16}" type="sibTrans" cxnId="{1FC03EFE-F017-40F5-84E9-AFCE1FFC8389}">
      <dgm:prSet/>
      <dgm:spPr/>
      <dgm:t>
        <a:bodyPr/>
        <a:lstStyle/>
        <a:p>
          <a:endParaRPr lang="es-GT"/>
        </a:p>
      </dgm:t>
    </dgm:pt>
    <dgm:pt modelId="{8885F1CA-9F29-4458-9C08-B128928D3263}" type="pres">
      <dgm:prSet presAssocID="{8BC56F51-374F-42F6-85B5-F0419D0CDF6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118D203-D619-4F83-9504-7A3B8A2F34BC}" type="pres">
      <dgm:prSet presAssocID="{16C300C7-B349-4329-A8F9-94BB03C511C9}" presName="Accent1" presStyleCnt="0"/>
      <dgm:spPr/>
    </dgm:pt>
    <dgm:pt modelId="{78487726-2325-4F19-BFBB-92BEE0CB2750}" type="pres">
      <dgm:prSet presAssocID="{16C300C7-B349-4329-A8F9-94BB03C511C9}" presName="Accent" presStyleLbl="node1" presStyleIdx="0" presStyleCnt="3"/>
      <dgm:spPr/>
    </dgm:pt>
    <dgm:pt modelId="{8B0302B6-1F57-44E3-B35F-793BC69A7764}" type="pres">
      <dgm:prSet presAssocID="{16C300C7-B349-4329-A8F9-94BB03C511C9}" presName="Parent1" presStyleLbl="revTx" presStyleIdx="0" presStyleCnt="3" custScaleX="269694" custLinFactX="100000" custLinFactNeighborX="103960" custLinFactNeighborY="-27164">
        <dgm:presLayoutVars>
          <dgm:chMax val="1"/>
          <dgm:chPref val="1"/>
          <dgm:bulletEnabled val="1"/>
        </dgm:presLayoutVars>
      </dgm:prSet>
      <dgm:spPr/>
    </dgm:pt>
    <dgm:pt modelId="{1A543E97-3BF8-4F0A-8A3B-EC509E349167}" type="pres">
      <dgm:prSet presAssocID="{640F23C9-B86E-4AF3-83FB-A66F7D20AB30}" presName="Accent2" presStyleCnt="0"/>
      <dgm:spPr/>
    </dgm:pt>
    <dgm:pt modelId="{20BFFE7A-0058-4E15-8E02-36F37115AEEB}" type="pres">
      <dgm:prSet presAssocID="{640F23C9-B86E-4AF3-83FB-A66F7D20AB30}" presName="Accent" presStyleLbl="node1" presStyleIdx="1" presStyleCnt="3"/>
      <dgm:spPr/>
    </dgm:pt>
    <dgm:pt modelId="{8E5BB376-6A8E-4E93-88F9-7C370A26AF4C}" type="pres">
      <dgm:prSet presAssocID="{640F23C9-B86E-4AF3-83FB-A66F7D20AB30}" presName="Parent2" presStyleLbl="revTx" presStyleIdx="1" presStyleCnt="3" custScaleX="392361" custLinFactX="100000" custLinFactNeighborX="111234" custLinFactNeighborY="2577">
        <dgm:presLayoutVars>
          <dgm:chMax val="1"/>
          <dgm:chPref val="1"/>
          <dgm:bulletEnabled val="1"/>
        </dgm:presLayoutVars>
      </dgm:prSet>
      <dgm:spPr/>
    </dgm:pt>
    <dgm:pt modelId="{E97668A6-F72C-4D27-8BC9-5DD7A1E90EAA}" type="pres">
      <dgm:prSet presAssocID="{1C256A12-28BD-4321-98D8-09BDF587F2C1}" presName="Accent3" presStyleCnt="0"/>
      <dgm:spPr/>
    </dgm:pt>
    <dgm:pt modelId="{4D49378D-BCDC-4D38-8D14-7E932424B157}" type="pres">
      <dgm:prSet presAssocID="{1C256A12-28BD-4321-98D8-09BDF587F2C1}" presName="Accent" presStyleLbl="node1" presStyleIdx="2" presStyleCnt="3"/>
      <dgm:spPr/>
    </dgm:pt>
    <dgm:pt modelId="{9DF8961B-B88D-4199-BC0F-446D3E154031}" type="pres">
      <dgm:prSet presAssocID="{1C256A12-28BD-4321-98D8-09BDF587F2C1}" presName="Parent3" presStyleLbl="revTx" presStyleIdx="2" presStyleCnt="3" custScaleX="338748" custLinFactX="100000" custLinFactNeighborX="133129" custLinFactNeighborY="18037">
        <dgm:presLayoutVars>
          <dgm:chMax val="1"/>
          <dgm:chPref val="1"/>
          <dgm:bulletEnabled val="1"/>
        </dgm:presLayoutVars>
      </dgm:prSet>
      <dgm:spPr/>
    </dgm:pt>
  </dgm:ptLst>
  <dgm:cxnLst>
    <dgm:cxn modelId="{586E295E-4C6C-472F-ADEC-D49CBBD6DD09}" type="presOf" srcId="{8BC56F51-374F-42F6-85B5-F0419D0CDF68}" destId="{8885F1CA-9F29-4458-9C08-B128928D3263}" srcOrd="0" destOrd="0" presId="urn:microsoft.com/office/officeart/2009/layout/CircleArrowProcess"/>
    <dgm:cxn modelId="{88D1BF42-C2E2-4EBA-9791-B9A86AA8B814}" type="presOf" srcId="{16C300C7-B349-4329-A8F9-94BB03C511C9}" destId="{8B0302B6-1F57-44E3-B35F-793BC69A7764}" srcOrd="0" destOrd="0" presId="urn:microsoft.com/office/officeart/2009/layout/CircleArrowProcess"/>
    <dgm:cxn modelId="{1DCE9466-C543-4056-8981-AF23EF396F89}" type="presOf" srcId="{640F23C9-B86E-4AF3-83FB-A66F7D20AB30}" destId="{8E5BB376-6A8E-4E93-88F9-7C370A26AF4C}" srcOrd="0" destOrd="0" presId="urn:microsoft.com/office/officeart/2009/layout/CircleArrowProcess"/>
    <dgm:cxn modelId="{FDB5B77A-6799-4121-9A7C-7D666F18402C}" srcId="{8BC56F51-374F-42F6-85B5-F0419D0CDF68}" destId="{16C300C7-B349-4329-A8F9-94BB03C511C9}" srcOrd="0" destOrd="0" parTransId="{B2D56E0B-6FBF-42FF-9D22-F381E932D753}" sibTransId="{C4FAE992-AC9B-46A5-93E1-EB88AA636676}"/>
    <dgm:cxn modelId="{3384BF96-C632-4460-A268-358EBF7B1BEE}" srcId="{8BC56F51-374F-42F6-85B5-F0419D0CDF68}" destId="{640F23C9-B86E-4AF3-83FB-A66F7D20AB30}" srcOrd="1" destOrd="0" parTransId="{EC6876CB-832E-4D30-9265-254586ED1E22}" sibTransId="{B7FC3DBF-0E12-4CA8-BBFB-09DE64DD8C8C}"/>
    <dgm:cxn modelId="{CDA3AFD5-A90A-4D48-9E97-AB94D5652DD6}" type="presOf" srcId="{1C256A12-28BD-4321-98D8-09BDF587F2C1}" destId="{9DF8961B-B88D-4199-BC0F-446D3E154031}" srcOrd="0" destOrd="0" presId="urn:microsoft.com/office/officeart/2009/layout/CircleArrowProcess"/>
    <dgm:cxn modelId="{1FC03EFE-F017-40F5-84E9-AFCE1FFC8389}" srcId="{8BC56F51-374F-42F6-85B5-F0419D0CDF68}" destId="{1C256A12-28BD-4321-98D8-09BDF587F2C1}" srcOrd="2" destOrd="0" parTransId="{CDF11A10-E019-4C34-A19F-48FAA782E7F9}" sibTransId="{3D7E6996-432E-4DB8-A656-AA38F0E33B16}"/>
    <dgm:cxn modelId="{D5BC6DF5-E636-48CA-A667-3EA76618D657}" type="presParOf" srcId="{8885F1CA-9F29-4458-9C08-B128928D3263}" destId="{6118D203-D619-4F83-9504-7A3B8A2F34BC}" srcOrd="0" destOrd="0" presId="urn:microsoft.com/office/officeart/2009/layout/CircleArrowProcess"/>
    <dgm:cxn modelId="{82197151-C9E7-4E9F-B506-5BC591714B1D}" type="presParOf" srcId="{6118D203-D619-4F83-9504-7A3B8A2F34BC}" destId="{78487726-2325-4F19-BFBB-92BEE0CB2750}" srcOrd="0" destOrd="0" presId="urn:microsoft.com/office/officeart/2009/layout/CircleArrowProcess"/>
    <dgm:cxn modelId="{BECAB2D0-391D-4F0E-A23D-2FAAF7DA5CB9}" type="presParOf" srcId="{8885F1CA-9F29-4458-9C08-B128928D3263}" destId="{8B0302B6-1F57-44E3-B35F-793BC69A7764}" srcOrd="1" destOrd="0" presId="urn:microsoft.com/office/officeart/2009/layout/CircleArrowProcess"/>
    <dgm:cxn modelId="{B4B51880-D7D9-44AD-9549-8F1E62E8B248}" type="presParOf" srcId="{8885F1CA-9F29-4458-9C08-B128928D3263}" destId="{1A543E97-3BF8-4F0A-8A3B-EC509E349167}" srcOrd="2" destOrd="0" presId="urn:microsoft.com/office/officeart/2009/layout/CircleArrowProcess"/>
    <dgm:cxn modelId="{95B9EF23-5575-4D8F-8A8B-62E467D4BB74}" type="presParOf" srcId="{1A543E97-3BF8-4F0A-8A3B-EC509E349167}" destId="{20BFFE7A-0058-4E15-8E02-36F37115AEEB}" srcOrd="0" destOrd="0" presId="urn:microsoft.com/office/officeart/2009/layout/CircleArrowProcess"/>
    <dgm:cxn modelId="{67965C4E-B518-4370-AF88-356D694BA29C}" type="presParOf" srcId="{8885F1CA-9F29-4458-9C08-B128928D3263}" destId="{8E5BB376-6A8E-4E93-88F9-7C370A26AF4C}" srcOrd="3" destOrd="0" presId="urn:microsoft.com/office/officeart/2009/layout/CircleArrowProcess"/>
    <dgm:cxn modelId="{B3D393C3-F5D2-4DCC-A0FF-70B2D190CE15}" type="presParOf" srcId="{8885F1CA-9F29-4458-9C08-B128928D3263}" destId="{E97668A6-F72C-4D27-8BC9-5DD7A1E90EAA}" srcOrd="4" destOrd="0" presId="urn:microsoft.com/office/officeart/2009/layout/CircleArrowProcess"/>
    <dgm:cxn modelId="{54AA7273-5950-4A9A-8BFC-3FB7D28B1929}" type="presParOf" srcId="{E97668A6-F72C-4D27-8BC9-5DD7A1E90EAA}" destId="{4D49378D-BCDC-4D38-8D14-7E932424B157}" srcOrd="0" destOrd="0" presId="urn:microsoft.com/office/officeart/2009/layout/CircleArrowProcess"/>
    <dgm:cxn modelId="{A95FDA74-F34F-4D1D-B62C-72DD61285461}" type="presParOf" srcId="{8885F1CA-9F29-4458-9C08-B128928D3263}" destId="{9DF8961B-B88D-4199-BC0F-446D3E15403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3B1036-91A3-4FDF-AE48-0439F47C90C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GT"/>
        </a:p>
      </dgm:t>
    </dgm:pt>
    <dgm:pt modelId="{EE0A56E9-62B8-481A-B2B0-86FD6B3944C8}">
      <dgm:prSet phldrT="[Texto]" custT="1"/>
      <dgm:spPr>
        <a:xfrm rot="16200000">
          <a:off x="-930704" y="1393830"/>
          <a:ext cx="2304144" cy="4377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Expansión de la oferta flexible</a:t>
          </a:r>
          <a:endParaRPr lang="es-G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4F8E565-693E-4302-A3E8-48A6BFF36124}" type="parTrans" cxnId="{635DA016-9E2B-46A4-9F38-ACFD65C66671}">
      <dgm:prSet/>
      <dgm:spPr/>
      <dgm:t>
        <a:bodyPr/>
        <a:lstStyle/>
        <a:p>
          <a:endParaRPr lang="es-GT"/>
        </a:p>
      </dgm:t>
    </dgm:pt>
    <dgm:pt modelId="{54BB9870-8578-4D8B-A25F-CA6D61EFF94A}" type="sibTrans" cxnId="{635DA016-9E2B-46A4-9F38-ACFD65C66671}">
      <dgm:prSet/>
      <dgm:spPr/>
      <dgm:t>
        <a:bodyPr/>
        <a:lstStyle/>
        <a:p>
          <a:endParaRPr lang="es-GT"/>
        </a:p>
      </dgm:t>
    </dgm:pt>
    <dgm:pt modelId="{446D1ADD-6ECA-4645-881F-D3835ACC5331}">
      <dgm:prSet phldrT="[Texto]" custT="1"/>
      <dgm:spPr>
        <a:xfrm>
          <a:off x="727450" y="983404"/>
          <a:ext cx="1435942" cy="4377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2.1. Estrategia de expansión de los programas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F5E9AE0-4A7D-43AA-8EA2-DAA413791AE7}" type="parTrans" cxnId="{4C982AEA-2259-49FB-91A1-191CF6376712}">
      <dgm:prSet/>
      <dgm:spPr>
        <a:xfrm>
          <a:off x="440261" y="1202298"/>
          <a:ext cx="287188" cy="410425"/>
        </a:xfrm>
        <a:custGeom>
          <a:avLst/>
          <a:gdLst/>
          <a:ahLst/>
          <a:cxnLst/>
          <a:rect l="0" t="0" r="0" b="0"/>
          <a:pathLst>
            <a:path>
              <a:moveTo>
                <a:pt x="0" y="410425"/>
              </a:moveTo>
              <a:lnTo>
                <a:pt x="143594" y="410425"/>
              </a:lnTo>
              <a:lnTo>
                <a:pt x="143594" y="0"/>
              </a:lnTo>
              <a:lnTo>
                <a:pt x="287188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B96CBFE-1B27-44CE-B564-FDFC83950154}" type="sibTrans" cxnId="{4C982AEA-2259-49FB-91A1-191CF6376712}">
      <dgm:prSet/>
      <dgm:spPr/>
      <dgm:t>
        <a:bodyPr/>
        <a:lstStyle/>
        <a:p>
          <a:endParaRPr lang="es-GT"/>
        </a:p>
      </dgm:t>
    </dgm:pt>
    <dgm:pt modelId="{3AA7CFF1-33D4-4545-8C50-A2A03D929E19}">
      <dgm:prSet phldrT="[Texto]" custT="1"/>
      <dgm:spPr>
        <a:xfrm>
          <a:off x="727450" y="1804256"/>
          <a:ext cx="1435942" cy="4377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2.2. Plan de financiamiento a mediano plazo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2591C36-0384-4C06-86E5-175410317FFA}" type="parTrans" cxnId="{EFFF2470-70FD-4C84-89B0-F768A23FFC70}">
      <dgm:prSet/>
      <dgm:spPr>
        <a:xfrm>
          <a:off x="440261" y="1612724"/>
          <a:ext cx="287188" cy="410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94" y="0"/>
              </a:lnTo>
              <a:lnTo>
                <a:pt x="143594" y="410425"/>
              </a:lnTo>
              <a:lnTo>
                <a:pt x="287188" y="41042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E68E79F-0542-487E-A6FA-3BDA9C4979EF}" type="sibTrans" cxnId="{EFFF2470-70FD-4C84-89B0-F768A23FFC70}">
      <dgm:prSet/>
      <dgm:spPr/>
      <dgm:t>
        <a:bodyPr/>
        <a:lstStyle/>
        <a:p>
          <a:endParaRPr lang="es-GT"/>
        </a:p>
      </dgm:t>
    </dgm:pt>
    <dgm:pt modelId="{2FC969D0-DABF-46B8-9E2B-09F848F90FF1}">
      <dgm:prSet custT="1"/>
      <dgm:spPr>
        <a:xfrm>
          <a:off x="2450581" y="709787"/>
          <a:ext cx="1435942" cy="4377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2.1.1. Armonización de las modalidades de entrega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68E3E7A-DF21-4AD9-9E35-D7B6B1AB3AEB}" type="parTrans" cxnId="{76B3B044-9ACD-4486-80B5-161C7C29891A}">
      <dgm:prSet/>
      <dgm:spPr>
        <a:xfrm>
          <a:off x="2163392" y="928681"/>
          <a:ext cx="287188" cy="273617"/>
        </a:xfrm>
        <a:custGeom>
          <a:avLst/>
          <a:gdLst/>
          <a:ahLst/>
          <a:cxnLst/>
          <a:rect l="0" t="0" r="0" b="0"/>
          <a:pathLst>
            <a:path>
              <a:moveTo>
                <a:pt x="0" y="273617"/>
              </a:moveTo>
              <a:lnTo>
                <a:pt x="143594" y="273617"/>
              </a:lnTo>
              <a:lnTo>
                <a:pt x="143594" y="0"/>
              </a:lnTo>
              <a:lnTo>
                <a:pt x="287188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B57D810-0D19-4FD2-8BB4-A5DFACF4C6CE}" type="sibTrans" cxnId="{76B3B044-9ACD-4486-80B5-161C7C29891A}">
      <dgm:prSet/>
      <dgm:spPr/>
      <dgm:t>
        <a:bodyPr/>
        <a:lstStyle/>
        <a:p>
          <a:endParaRPr lang="es-GT"/>
        </a:p>
      </dgm:t>
    </dgm:pt>
    <dgm:pt modelId="{FF4DDB24-BF59-4DCE-AEAB-25E01265B8E0}">
      <dgm:prSet custT="1"/>
      <dgm:spPr>
        <a:xfrm>
          <a:off x="4173713" y="162553"/>
          <a:ext cx="1435942" cy="4377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MX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Virtuales por programa</a:t>
          </a:r>
          <a:endParaRPr lang="es-GT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C22416F-BD8F-4A04-830A-D3D694AAA362}" type="parTrans" cxnId="{DCAEF29A-294B-40AC-BD5F-5FEF9325BA29}">
      <dgm:prSet/>
      <dgm:spPr>
        <a:xfrm>
          <a:off x="3886524" y="381447"/>
          <a:ext cx="287188" cy="547234"/>
        </a:xfrm>
        <a:custGeom>
          <a:avLst/>
          <a:gdLst/>
          <a:ahLst/>
          <a:cxnLst/>
          <a:rect l="0" t="0" r="0" b="0"/>
          <a:pathLst>
            <a:path>
              <a:moveTo>
                <a:pt x="0" y="547234"/>
              </a:moveTo>
              <a:lnTo>
                <a:pt x="143594" y="547234"/>
              </a:lnTo>
              <a:lnTo>
                <a:pt x="143594" y="0"/>
              </a:lnTo>
              <a:lnTo>
                <a:pt x="287188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09C277F-B4B4-458B-8261-902BCE3CD3C8}" type="sibTrans" cxnId="{DCAEF29A-294B-40AC-BD5F-5FEF9325BA29}">
      <dgm:prSet/>
      <dgm:spPr/>
      <dgm:t>
        <a:bodyPr/>
        <a:lstStyle/>
        <a:p>
          <a:endParaRPr lang="es-GT"/>
        </a:p>
      </dgm:t>
    </dgm:pt>
    <dgm:pt modelId="{095CF947-5F3C-4C18-A49F-F4D0BC1CC4F3}">
      <dgm:prSet custT="1"/>
      <dgm:spPr>
        <a:xfrm>
          <a:off x="4173713" y="709787"/>
          <a:ext cx="1435942" cy="4377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MX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Semipresenciales por programa </a:t>
          </a:r>
          <a:endParaRPr lang="es-GT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2E33458-5AEE-4EA8-A9A7-243F4FB951B1}" type="parTrans" cxnId="{64ED2D35-B13E-462C-A118-62217AA8F56B}">
      <dgm:prSet/>
      <dgm:spPr>
        <a:xfrm>
          <a:off x="3886524" y="882961"/>
          <a:ext cx="287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188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454BE25-6675-4649-93EA-6A1999B74B66}" type="sibTrans" cxnId="{64ED2D35-B13E-462C-A118-62217AA8F56B}">
      <dgm:prSet/>
      <dgm:spPr/>
      <dgm:t>
        <a:bodyPr/>
        <a:lstStyle/>
        <a:p>
          <a:endParaRPr lang="es-GT"/>
        </a:p>
      </dgm:t>
    </dgm:pt>
    <dgm:pt modelId="{B57D021B-4AD9-4BAC-B977-87E47FC61AAB}">
      <dgm:prSet custT="1"/>
      <dgm:spPr>
        <a:xfrm>
          <a:off x="4173713" y="1257022"/>
          <a:ext cx="1435942" cy="4377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MX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Centros de aprendizaje: varios programas </a:t>
          </a:r>
          <a:endParaRPr lang="es-GT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FB7B761-4A3F-4EDC-8E5A-231056C5DA0A}" type="parTrans" cxnId="{8044F5A7-6BD2-4187-91EE-C5C979D6D51F}">
      <dgm:prSet/>
      <dgm:spPr>
        <a:xfrm>
          <a:off x="3886524" y="928681"/>
          <a:ext cx="287188" cy="547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94" y="0"/>
              </a:lnTo>
              <a:lnTo>
                <a:pt x="143594" y="547234"/>
              </a:lnTo>
              <a:lnTo>
                <a:pt x="287188" y="54723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6F0B8C0-3B19-414E-BF88-0A7E4BA26797}" type="sibTrans" cxnId="{8044F5A7-6BD2-4187-91EE-C5C979D6D51F}">
      <dgm:prSet/>
      <dgm:spPr/>
      <dgm:t>
        <a:bodyPr/>
        <a:lstStyle/>
        <a:p>
          <a:endParaRPr lang="es-GT"/>
        </a:p>
      </dgm:t>
    </dgm:pt>
    <dgm:pt modelId="{3AF1C145-4995-4297-A776-D47F86A1932B}">
      <dgm:prSet custT="1"/>
      <dgm:spPr>
        <a:xfrm>
          <a:off x="2450581" y="1257022"/>
          <a:ext cx="1435942" cy="4377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2.1.2. Mapeo de cobertura y proyecciones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D8C1440-F33E-4313-A5DB-873DAFCF3A8A}" type="parTrans" cxnId="{0601B5E2-E0F9-447C-92C7-3780230C19C2}">
      <dgm:prSet/>
      <dgm:spPr>
        <a:xfrm>
          <a:off x="2163392" y="1202298"/>
          <a:ext cx="287188" cy="273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94" y="0"/>
              </a:lnTo>
              <a:lnTo>
                <a:pt x="143594" y="273617"/>
              </a:lnTo>
              <a:lnTo>
                <a:pt x="287188" y="27361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F61E5A7-83A3-468E-91BF-B0367D258E81}" type="sibTrans" cxnId="{0601B5E2-E0F9-447C-92C7-3780230C19C2}">
      <dgm:prSet/>
      <dgm:spPr/>
      <dgm:t>
        <a:bodyPr/>
        <a:lstStyle/>
        <a:p>
          <a:endParaRPr lang="es-GT"/>
        </a:p>
      </dgm:t>
    </dgm:pt>
    <dgm:pt modelId="{3C7B1A68-ED30-48E3-BF76-8F676A091AA0}">
      <dgm:prSet custT="1"/>
      <dgm:spPr>
        <a:xfrm>
          <a:off x="2450581" y="1804256"/>
          <a:ext cx="1435942" cy="4377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MX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2.2.1. Metas de financiamiento con crecimiento porcentual anual </a:t>
          </a:r>
          <a:endParaRPr lang="es-GT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433BF8B-7F04-4B50-BA2E-4453BA85409A}" type="parTrans" cxnId="{767E7583-3A56-486C-9630-697B7F6B81A5}">
      <dgm:prSet/>
      <dgm:spPr>
        <a:xfrm>
          <a:off x="2163392" y="1977430"/>
          <a:ext cx="287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188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D390A52-6EC4-4910-8A77-682DCD3CABCA}" type="sibTrans" cxnId="{767E7583-3A56-486C-9630-697B7F6B81A5}">
      <dgm:prSet/>
      <dgm:spPr/>
      <dgm:t>
        <a:bodyPr/>
        <a:lstStyle/>
        <a:p>
          <a:endParaRPr lang="es-GT"/>
        </a:p>
      </dgm:t>
    </dgm:pt>
    <dgm:pt modelId="{D4A1FF31-F905-4393-B1D4-3AB7D11BC069}" type="pres">
      <dgm:prSet presAssocID="{9F3B1036-91A3-4FDF-AE48-0439F47C90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82B7F5-DEB5-4D70-B46B-75A88727C600}" type="pres">
      <dgm:prSet presAssocID="{EE0A56E9-62B8-481A-B2B0-86FD6B3944C8}" presName="root1" presStyleCnt="0"/>
      <dgm:spPr/>
    </dgm:pt>
    <dgm:pt modelId="{5D41DC83-815C-4446-BCDF-801B0C188469}" type="pres">
      <dgm:prSet presAssocID="{EE0A56E9-62B8-481A-B2B0-86FD6B3944C8}" presName="LevelOneTextNode" presStyleLbl="node0" presStyleIdx="0" presStyleCnt="1">
        <dgm:presLayoutVars>
          <dgm:chPref val="3"/>
        </dgm:presLayoutVars>
      </dgm:prSet>
      <dgm:spPr/>
    </dgm:pt>
    <dgm:pt modelId="{8673B451-951F-46BE-9952-849BA6A62160}" type="pres">
      <dgm:prSet presAssocID="{EE0A56E9-62B8-481A-B2B0-86FD6B3944C8}" presName="level2hierChild" presStyleCnt="0"/>
      <dgm:spPr/>
    </dgm:pt>
    <dgm:pt modelId="{85785488-3E47-4EF4-8668-229B27E910AE}" type="pres">
      <dgm:prSet presAssocID="{5F5E9AE0-4A7D-43AA-8EA2-DAA413791AE7}" presName="conn2-1" presStyleLbl="parChTrans1D2" presStyleIdx="0" presStyleCnt="2"/>
      <dgm:spPr/>
    </dgm:pt>
    <dgm:pt modelId="{D53B5717-75B8-4C65-ABC9-B3610C173268}" type="pres">
      <dgm:prSet presAssocID="{5F5E9AE0-4A7D-43AA-8EA2-DAA413791AE7}" presName="connTx" presStyleLbl="parChTrans1D2" presStyleIdx="0" presStyleCnt="2"/>
      <dgm:spPr/>
    </dgm:pt>
    <dgm:pt modelId="{A89DF2E3-FAA8-41C6-BC29-EB1F77C3BB9F}" type="pres">
      <dgm:prSet presAssocID="{446D1ADD-6ECA-4645-881F-D3835ACC5331}" presName="root2" presStyleCnt="0"/>
      <dgm:spPr/>
    </dgm:pt>
    <dgm:pt modelId="{6BEE38DA-338F-48F4-B63A-A54B406D18F7}" type="pres">
      <dgm:prSet presAssocID="{446D1ADD-6ECA-4645-881F-D3835ACC5331}" presName="LevelTwoTextNode" presStyleLbl="node2" presStyleIdx="0" presStyleCnt="2">
        <dgm:presLayoutVars>
          <dgm:chPref val="3"/>
        </dgm:presLayoutVars>
      </dgm:prSet>
      <dgm:spPr/>
    </dgm:pt>
    <dgm:pt modelId="{B9C4B12D-C956-49A6-A0FC-785D85EF13AF}" type="pres">
      <dgm:prSet presAssocID="{446D1ADD-6ECA-4645-881F-D3835ACC5331}" presName="level3hierChild" presStyleCnt="0"/>
      <dgm:spPr/>
    </dgm:pt>
    <dgm:pt modelId="{F5864498-1E99-49B1-8B13-E621875540DF}" type="pres">
      <dgm:prSet presAssocID="{468E3E7A-DF21-4AD9-9E35-D7B6B1AB3AEB}" presName="conn2-1" presStyleLbl="parChTrans1D3" presStyleIdx="0" presStyleCnt="3"/>
      <dgm:spPr/>
    </dgm:pt>
    <dgm:pt modelId="{7D7591B8-4AA8-4E0A-9DAD-9F0F0BA58293}" type="pres">
      <dgm:prSet presAssocID="{468E3E7A-DF21-4AD9-9E35-D7B6B1AB3AEB}" presName="connTx" presStyleLbl="parChTrans1D3" presStyleIdx="0" presStyleCnt="3"/>
      <dgm:spPr/>
    </dgm:pt>
    <dgm:pt modelId="{CC1EC524-C545-4B99-936D-E2A8010E9C16}" type="pres">
      <dgm:prSet presAssocID="{2FC969D0-DABF-46B8-9E2B-09F848F90FF1}" presName="root2" presStyleCnt="0"/>
      <dgm:spPr/>
    </dgm:pt>
    <dgm:pt modelId="{171E787B-9EC0-469D-A29D-C3B0BD4CDF79}" type="pres">
      <dgm:prSet presAssocID="{2FC969D0-DABF-46B8-9E2B-09F848F90FF1}" presName="LevelTwoTextNode" presStyleLbl="node3" presStyleIdx="0" presStyleCnt="3">
        <dgm:presLayoutVars>
          <dgm:chPref val="3"/>
        </dgm:presLayoutVars>
      </dgm:prSet>
      <dgm:spPr/>
    </dgm:pt>
    <dgm:pt modelId="{7D133782-57D1-4438-985D-1E354E6B48A0}" type="pres">
      <dgm:prSet presAssocID="{2FC969D0-DABF-46B8-9E2B-09F848F90FF1}" presName="level3hierChild" presStyleCnt="0"/>
      <dgm:spPr/>
    </dgm:pt>
    <dgm:pt modelId="{7015E1FE-D45B-4192-BFA2-69AA8C39EEB7}" type="pres">
      <dgm:prSet presAssocID="{DC22416F-BD8F-4A04-830A-D3D694AAA362}" presName="conn2-1" presStyleLbl="parChTrans1D4" presStyleIdx="0" presStyleCnt="3"/>
      <dgm:spPr/>
    </dgm:pt>
    <dgm:pt modelId="{16F5AF77-275F-49CA-B5FB-F4E1B54FD7C0}" type="pres">
      <dgm:prSet presAssocID="{DC22416F-BD8F-4A04-830A-D3D694AAA362}" presName="connTx" presStyleLbl="parChTrans1D4" presStyleIdx="0" presStyleCnt="3"/>
      <dgm:spPr/>
    </dgm:pt>
    <dgm:pt modelId="{4E5E0D68-9329-4F33-92FC-38A6450FA65E}" type="pres">
      <dgm:prSet presAssocID="{FF4DDB24-BF59-4DCE-AEAB-25E01265B8E0}" presName="root2" presStyleCnt="0"/>
      <dgm:spPr/>
    </dgm:pt>
    <dgm:pt modelId="{2A5A5E6F-2041-4ACD-B0AB-9AF509B14C3D}" type="pres">
      <dgm:prSet presAssocID="{FF4DDB24-BF59-4DCE-AEAB-25E01265B8E0}" presName="LevelTwoTextNode" presStyleLbl="node4" presStyleIdx="0" presStyleCnt="3">
        <dgm:presLayoutVars>
          <dgm:chPref val="3"/>
        </dgm:presLayoutVars>
      </dgm:prSet>
      <dgm:spPr/>
    </dgm:pt>
    <dgm:pt modelId="{4A4859FC-9078-48FC-A8C5-D7161CA7CDC1}" type="pres">
      <dgm:prSet presAssocID="{FF4DDB24-BF59-4DCE-AEAB-25E01265B8E0}" presName="level3hierChild" presStyleCnt="0"/>
      <dgm:spPr/>
    </dgm:pt>
    <dgm:pt modelId="{F7EEFF1C-132E-4A4F-AA28-A80A1E2A65C4}" type="pres">
      <dgm:prSet presAssocID="{B2E33458-5AEE-4EA8-A9A7-243F4FB951B1}" presName="conn2-1" presStyleLbl="parChTrans1D4" presStyleIdx="1" presStyleCnt="3"/>
      <dgm:spPr/>
    </dgm:pt>
    <dgm:pt modelId="{380BEB63-F741-48E7-A88B-1B058E54B5A6}" type="pres">
      <dgm:prSet presAssocID="{B2E33458-5AEE-4EA8-A9A7-243F4FB951B1}" presName="connTx" presStyleLbl="parChTrans1D4" presStyleIdx="1" presStyleCnt="3"/>
      <dgm:spPr/>
    </dgm:pt>
    <dgm:pt modelId="{496D921B-C3D5-45A4-9080-B6D8081B9D4C}" type="pres">
      <dgm:prSet presAssocID="{095CF947-5F3C-4C18-A49F-F4D0BC1CC4F3}" presName="root2" presStyleCnt="0"/>
      <dgm:spPr/>
    </dgm:pt>
    <dgm:pt modelId="{A2F94BE1-DDCB-4842-A7B2-4CD7FED569EE}" type="pres">
      <dgm:prSet presAssocID="{095CF947-5F3C-4C18-A49F-F4D0BC1CC4F3}" presName="LevelTwoTextNode" presStyleLbl="node4" presStyleIdx="1" presStyleCnt="3">
        <dgm:presLayoutVars>
          <dgm:chPref val="3"/>
        </dgm:presLayoutVars>
      </dgm:prSet>
      <dgm:spPr/>
    </dgm:pt>
    <dgm:pt modelId="{BB751BF8-361E-4519-88F0-7D8A8B06CD80}" type="pres">
      <dgm:prSet presAssocID="{095CF947-5F3C-4C18-A49F-F4D0BC1CC4F3}" presName="level3hierChild" presStyleCnt="0"/>
      <dgm:spPr/>
    </dgm:pt>
    <dgm:pt modelId="{447132E0-CED4-41F6-819A-C28DB5ABFCAB}" type="pres">
      <dgm:prSet presAssocID="{9FB7B761-4A3F-4EDC-8E5A-231056C5DA0A}" presName="conn2-1" presStyleLbl="parChTrans1D4" presStyleIdx="2" presStyleCnt="3"/>
      <dgm:spPr/>
    </dgm:pt>
    <dgm:pt modelId="{FF12CA83-0B4D-4E7B-B28D-2EF7DC554BB0}" type="pres">
      <dgm:prSet presAssocID="{9FB7B761-4A3F-4EDC-8E5A-231056C5DA0A}" presName="connTx" presStyleLbl="parChTrans1D4" presStyleIdx="2" presStyleCnt="3"/>
      <dgm:spPr/>
    </dgm:pt>
    <dgm:pt modelId="{4C2AE80E-AE7B-46C1-846A-2BF2A38DDD7E}" type="pres">
      <dgm:prSet presAssocID="{B57D021B-4AD9-4BAC-B977-87E47FC61AAB}" presName="root2" presStyleCnt="0"/>
      <dgm:spPr/>
    </dgm:pt>
    <dgm:pt modelId="{3251D31F-5348-4260-BF86-CA3E51D2870E}" type="pres">
      <dgm:prSet presAssocID="{B57D021B-4AD9-4BAC-B977-87E47FC61AAB}" presName="LevelTwoTextNode" presStyleLbl="node4" presStyleIdx="2" presStyleCnt="3">
        <dgm:presLayoutVars>
          <dgm:chPref val="3"/>
        </dgm:presLayoutVars>
      </dgm:prSet>
      <dgm:spPr/>
    </dgm:pt>
    <dgm:pt modelId="{7CE7425A-FC19-4A52-B92B-60EC415967E8}" type="pres">
      <dgm:prSet presAssocID="{B57D021B-4AD9-4BAC-B977-87E47FC61AAB}" presName="level3hierChild" presStyleCnt="0"/>
      <dgm:spPr/>
    </dgm:pt>
    <dgm:pt modelId="{C63AF856-63C1-42E9-8160-43663C05B75F}" type="pres">
      <dgm:prSet presAssocID="{ED8C1440-F33E-4313-A5DB-873DAFCF3A8A}" presName="conn2-1" presStyleLbl="parChTrans1D3" presStyleIdx="1" presStyleCnt="3"/>
      <dgm:spPr/>
    </dgm:pt>
    <dgm:pt modelId="{047C970E-89BD-4D05-95CC-6613618FBC41}" type="pres">
      <dgm:prSet presAssocID="{ED8C1440-F33E-4313-A5DB-873DAFCF3A8A}" presName="connTx" presStyleLbl="parChTrans1D3" presStyleIdx="1" presStyleCnt="3"/>
      <dgm:spPr/>
    </dgm:pt>
    <dgm:pt modelId="{0BCC28AB-DD95-4E40-9661-2F3A3ACB525F}" type="pres">
      <dgm:prSet presAssocID="{3AF1C145-4995-4297-A776-D47F86A1932B}" presName="root2" presStyleCnt="0"/>
      <dgm:spPr/>
    </dgm:pt>
    <dgm:pt modelId="{F90C6346-3ECD-4BA4-9CD4-7D60CA1FF103}" type="pres">
      <dgm:prSet presAssocID="{3AF1C145-4995-4297-A776-D47F86A1932B}" presName="LevelTwoTextNode" presStyleLbl="node3" presStyleIdx="1" presStyleCnt="3">
        <dgm:presLayoutVars>
          <dgm:chPref val="3"/>
        </dgm:presLayoutVars>
      </dgm:prSet>
      <dgm:spPr/>
    </dgm:pt>
    <dgm:pt modelId="{8EE02DF9-A4DF-41BD-9292-9DDC82E75C6D}" type="pres">
      <dgm:prSet presAssocID="{3AF1C145-4995-4297-A776-D47F86A1932B}" presName="level3hierChild" presStyleCnt="0"/>
      <dgm:spPr/>
    </dgm:pt>
    <dgm:pt modelId="{A40F198E-D909-42E9-B2BA-BA4A8E48341A}" type="pres">
      <dgm:prSet presAssocID="{32591C36-0384-4C06-86E5-175410317FFA}" presName="conn2-1" presStyleLbl="parChTrans1D2" presStyleIdx="1" presStyleCnt="2"/>
      <dgm:spPr/>
    </dgm:pt>
    <dgm:pt modelId="{44E42748-268B-4ECD-9860-EAAFDD957652}" type="pres">
      <dgm:prSet presAssocID="{32591C36-0384-4C06-86E5-175410317FFA}" presName="connTx" presStyleLbl="parChTrans1D2" presStyleIdx="1" presStyleCnt="2"/>
      <dgm:spPr/>
    </dgm:pt>
    <dgm:pt modelId="{1CE28F25-D73E-46E6-A967-08C7D691BF3D}" type="pres">
      <dgm:prSet presAssocID="{3AA7CFF1-33D4-4545-8C50-A2A03D929E19}" presName="root2" presStyleCnt="0"/>
      <dgm:spPr/>
    </dgm:pt>
    <dgm:pt modelId="{4404F345-906C-4B27-9F89-CD594F4883BB}" type="pres">
      <dgm:prSet presAssocID="{3AA7CFF1-33D4-4545-8C50-A2A03D929E19}" presName="LevelTwoTextNode" presStyleLbl="node2" presStyleIdx="1" presStyleCnt="2">
        <dgm:presLayoutVars>
          <dgm:chPref val="3"/>
        </dgm:presLayoutVars>
      </dgm:prSet>
      <dgm:spPr/>
    </dgm:pt>
    <dgm:pt modelId="{5534E834-5496-4B35-968C-326EB62EC854}" type="pres">
      <dgm:prSet presAssocID="{3AA7CFF1-33D4-4545-8C50-A2A03D929E19}" presName="level3hierChild" presStyleCnt="0"/>
      <dgm:spPr/>
    </dgm:pt>
    <dgm:pt modelId="{C5EAB95D-30C3-4F38-B45C-83FA4E838AB7}" type="pres">
      <dgm:prSet presAssocID="{8433BF8B-7F04-4B50-BA2E-4453BA85409A}" presName="conn2-1" presStyleLbl="parChTrans1D3" presStyleIdx="2" presStyleCnt="3"/>
      <dgm:spPr/>
    </dgm:pt>
    <dgm:pt modelId="{E3A49D2F-A1DB-46D6-8207-D1ECD3CF1FD3}" type="pres">
      <dgm:prSet presAssocID="{8433BF8B-7F04-4B50-BA2E-4453BA85409A}" presName="connTx" presStyleLbl="parChTrans1D3" presStyleIdx="2" presStyleCnt="3"/>
      <dgm:spPr/>
    </dgm:pt>
    <dgm:pt modelId="{8B8BF559-DA47-4473-8B4B-ECC4717E8F92}" type="pres">
      <dgm:prSet presAssocID="{3C7B1A68-ED30-48E3-BF76-8F676A091AA0}" presName="root2" presStyleCnt="0"/>
      <dgm:spPr/>
    </dgm:pt>
    <dgm:pt modelId="{707EFBA1-88F7-4BA9-8758-DE4979D8DA96}" type="pres">
      <dgm:prSet presAssocID="{3C7B1A68-ED30-48E3-BF76-8F676A091AA0}" presName="LevelTwoTextNode" presStyleLbl="node3" presStyleIdx="2" presStyleCnt="3">
        <dgm:presLayoutVars>
          <dgm:chPref val="3"/>
        </dgm:presLayoutVars>
      </dgm:prSet>
      <dgm:spPr/>
    </dgm:pt>
    <dgm:pt modelId="{80EFD7DA-0A0A-4533-810E-7D26BF09A47B}" type="pres">
      <dgm:prSet presAssocID="{3C7B1A68-ED30-48E3-BF76-8F676A091AA0}" presName="level3hierChild" presStyleCnt="0"/>
      <dgm:spPr/>
    </dgm:pt>
  </dgm:ptLst>
  <dgm:cxnLst>
    <dgm:cxn modelId="{2D711A03-0E8E-4F01-ACE3-7BBF95F3278B}" type="presOf" srcId="{9FB7B761-4A3F-4EDC-8E5A-231056C5DA0A}" destId="{447132E0-CED4-41F6-819A-C28DB5ABFCAB}" srcOrd="0" destOrd="0" presId="urn:microsoft.com/office/officeart/2008/layout/HorizontalMultiLevelHierarchy"/>
    <dgm:cxn modelId="{823F940B-276E-4A5D-8F8A-B2FCC9CA41EB}" type="presOf" srcId="{B2E33458-5AEE-4EA8-A9A7-243F4FB951B1}" destId="{380BEB63-F741-48E7-A88B-1B058E54B5A6}" srcOrd="1" destOrd="0" presId="urn:microsoft.com/office/officeart/2008/layout/HorizontalMultiLevelHierarchy"/>
    <dgm:cxn modelId="{635DA016-9E2B-46A4-9F38-ACFD65C66671}" srcId="{9F3B1036-91A3-4FDF-AE48-0439F47C90CE}" destId="{EE0A56E9-62B8-481A-B2B0-86FD6B3944C8}" srcOrd="0" destOrd="0" parTransId="{A4F8E565-693E-4302-A3E8-48A6BFF36124}" sibTransId="{54BB9870-8578-4D8B-A25F-CA6D61EFF94A}"/>
    <dgm:cxn modelId="{F1C91C19-68A1-443E-8520-BE4C36202954}" type="presOf" srcId="{095CF947-5F3C-4C18-A49F-F4D0BC1CC4F3}" destId="{A2F94BE1-DDCB-4842-A7B2-4CD7FED569EE}" srcOrd="0" destOrd="0" presId="urn:microsoft.com/office/officeart/2008/layout/HorizontalMultiLevelHierarchy"/>
    <dgm:cxn modelId="{7B069B20-DF0C-4AF6-942C-A03988884A46}" type="presOf" srcId="{B2E33458-5AEE-4EA8-A9A7-243F4FB951B1}" destId="{F7EEFF1C-132E-4A4F-AA28-A80A1E2A65C4}" srcOrd="0" destOrd="0" presId="urn:microsoft.com/office/officeart/2008/layout/HorizontalMultiLevelHierarchy"/>
    <dgm:cxn modelId="{95F7612C-7EFB-457B-BC92-BD5C8EBD3400}" type="presOf" srcId="{3AF1C145-4995-4297-A776-D47F86A1932B}" destId="{F90C6346-3ECD-4BA4-9CD4-7D60CA1FF103}" srcOrd="0" destOrd="0" presId="urn:microsoft.com/office/officeart/2008/layout/HorizontalMultiLevelHierarchy"/>
    <dgm:cxn modelId="{64ED2D35-B13E-462C-A118-62217AA8F56B}" srcId="{2FC969D0-DABF-46B8-9E2B-09F848F90FF1}" destId="{095CF947-5F3C-4C18-A49F-F4D0BC1CC4F3}" srcOrd="1" destOrd="0" parTransId="{B2E33458-5AEE-4EA8-A9A7-243F4FB951B1}" sibTransId="{6454BE25-6675-4649-93EA-6A1999B74B66}"/>
    <dgm:cxn modelId="{4C802D38-84B0-4C3D-AB55-6BE2B8741EC0}" type="presOf" srcId="{ED8C1440-F33E-4313-A5DB-873DAFCF3A8A}" destId="{C63AF856-63C1-42E9-8160-43663C05B75F}" srcOrd="0" destOrd="0" presId="urn:microsoft.com/office/officeart/2008/layout/HorizontalMultiLevelHierarchy"/>
    <dgm:cxn modelId="{9C613A44-A6B5-4D36-A13B-E47DCE4D99E7}" type="presOf" srcId="{5F5E9AE0-4A7D-43AA-8EA2-DAA413791AE7}" destId="{85785488-3E47-4EF4-8668-229B27E910AE}" srcOrd="0" destOrd="0" presId="urn:microsoft.com/office/officeart/2008/layout/HorizontalMultiLevelHierarchy"/>
    <dgm:cxn modelId="{76B3B044-9ACD-4486-80B5-161C7C29891A}" srcId="{446D1ADD-6ECA-4645-881F-D3835ACC5331}" destId="{2FC969D0-DABF-46B8-9E2B-09F848F90FF1}" srcOrd="0" destOrd="0" parTransId="{468E3E7A-DF21-4AD9-9E35-D7B6B1AB3AEB}" sibTransId="{9B57D810-0D19-4FD2-8BB4-A5DFACF4C6CE}"/>
    <dgm:cxn modelId="{1C78D944-13C5-41DC-B5D4-ABFA3BBBC308}" type="presOf" srcId="{DC22416F-BD8F-4A04-830A-D3D694AAA362}" destId="{16F5AF77-275F-49CA-B5FB-F4E1B54FD7C0}" srcOrd="1" destOrd="0" presId="urn:microsoft.com/office/officeart/2008/layout/HorizontalMultiLevelHierarchy"/>
    <dgm:cxn modelId="{E556A145-E48B-4500-BE6D-61E653B0B121}" type="presOf" srcId="{5F5E9AE0-4A7D-43AA-8EA2-DAA413791AE7}" destId="{D53B5717-75B8-4C65-ABC9-B3610C173268}" srcOrd="1" destOrd="0" presId="urn:microsoft.com/office/officeart/2008/layout/HorizontalMultiLevelHierarchy"/>
    <dgm:cxn modelId="{1C0DD76D-9D56-4DBE-BEA7-1479FA7D2464}" type="presOf" srcId="{ED8C1440-F33E-4313-A5DB-873DAFCF3A8A}" destId="{047C970E-89BD-4D05-95CC-6613618FBC41}" srcOrd="1" destOrd="0" presId="urn:microsoft.com/office/officeart/2008/layout/HorizontalMultiLevelHierarchy"/>
    <dgm:cxn modelId="{EFFF2470-70FD-4C84-89B0-F768A23FFC70}" srcId="{EE0A56E9-62B8-481A-B2B0-86FD6B3944C8}" destId="{3AA7CFF1-33D4-4545-8C50-A2A03D929E19}" srcOrd="1" destOrd="0" parTransId="{32591C36-0384-4C06-86E5-175410317FFA}" sibTransId="{EE68E79F-0542-487E-A6FA-3BDA9C4979EF}"/>
    <dgm:cxn modelId="{4B852574-E123-4A0D-A778-F4366DEF13FD}" type="presOf" srcId="{468E3E7A-DF21-4AD9-9E35-D7B6B1AB3AEB}" destId="{7D7591B8-4AA8-4E0A-9DAD-9F0F0BA58293}" srcOrd="1" destOrd="0" presId="urn:microsoft.com/office/officeart/2008/layout/HorizontalMultiLevelHierarchy"/>
    <dgm:cxn modelId="{ACC40E75-07FC-4291-B92D-F53F083B1A4B}" type="presOf" srcId="{DC22416F-BD8F-4A04-830A-D3D694AAA362}" destId="{7015E1FE-D45B-4192-BFA2-69AA8C39EEB7}" srcOrd="0" destOrd="0" presId="urn:microsoft.com/office/officeart/2008/layout/HorizontalMultiLevelHierarchy"/>
    <dgm:cxn modelId="{9E4DB876-739E-4217-B937-2B455CF56AB3}" type="presOf" srcId="{9F3B1036-91A3-4FDF-AE48-0439F47C90CE}" destId="{D4A1FF31-F905-4393-B1D4-3AB7D11BC069}" srcOrd="0" destOrd="0" presId="urn:microsoft.com/office/officeart/2008/layout/HorizontalMultiLevelHierarchy"/>
    <dgm:cxn modelId="{2C7EFD5A-3F7A-420C-B3D0-2A1086F0718F}" type="presOf" srcId="{446D1ADD-6ECA-4645-881F-D3835ACC5331}" destId="{6BEE38DA-338F-48F4-B63A-A54B406D18F7}" srcOrd="0" destOrd="0" presId="urn:microsoft.com/office/officeart/2008/layout/HorizontalMultiLevelHierarchy"/>
    <dgm:cxn modelId="{4D983C82-2105-4AD8-B77B-297D39136A01}" type="presOf" srcId="{B57D021B-4AD9-4BAC-B977-87E47FC61AAB}" destId="{3251D31F-5348-4260-BF86-CA3E51D2870E}" srcOrd="0" destOrd="0" presId="urn:microsoft.com/office/officeart/2008/layout/HorizontalMultiLevelHierarchy"/>
    <dgm:cxn modelId="{767E7583-3A56-486C-9630-697B7F6B81A5}" srcId="{3AA7CFF1-33D4-4545-8C50-A2A03D929E19}" destId="{3C7B1A68-ED30-48E3-BF76-8F676A091AA0}" srcOrd="0" destOrd="0" parTransId="{8433BF8B-7F04-4B50-BA2E-4453BA85409A}" sibTransId="{1D390A52-6EC4-4910-8A77-682DCD3CABCA}"/>
    <dgm:cxn modelId="{1CD5408B-580A-48A6-AFD4-085509805DB1}" type="presOf" srcId="{3AA7CFF1-33D4-4545-8C50-A2A03D929E19}" destId="{4404F345-906C-4B27-9F89-CD594F4883BB}" srcOrd="0" destOrd="0" presId="urn:microsoft.com/office/officeart/2008/layout/HorizontalMultiLevelHierarchy"/>
    <dgm:cxn modelId="{5DF9048F-D02C-4622-BC24-931346FCF36A}" type="presOf" srcId="{8433BF8B-7F04-4B50-BA2E-4453BA85409A}" destId="{E3A49D2F-A1DB-46D6-8207-D1ECD3CF1FD3}" srcOrd="1" destOrd="0" presId="urn:microsoft.com/office/officeart/2008/layout/HorizontalMultiLevelHierarchy"/>
    <dgm:cxn modelId="{5521C591-B974-4C5B-BA93-20DCA98BDDEE}" type="presOf" srcId="{2FC969D0-DABF-46B8-9E2B-09F848F90FF1}" destId="{171E787B-9EC0-469D-A29D-C3B0BD4CDF79}" srcOrd="0" destOrd="0" presId="urn:microsoft.com/office/officeart/2008/layout/HorizontalMultiLevelHierarchy"/>
    <dgm:cxn modelId="{504B7E9A-ABC9-4ED4-9DE8-3C581B97AD63}" type="presOf" srcId="{FF4DDB24-BF59-4DCE-AEAB-25E01265B8E0}" destId="{2A5A5E6F-2041-4ACD-B0AB-9AF509B14C3D}" srcOrd="0" destOrd="0" presId="urn:microsoft.com/office/officeart/2008/layout/HorizontalMultiLevelHierarchy"/>
    <dgm:cxn modelId="{DCAEF29A-294B-40AC-BD5F-5FEF9325BA29}" srcId="{2FC969D0-DABF-46B8-9E2B-09F848F90FF1}" destId="{FF4DDB24-BF59-4DCE-AEAB-25E01265B8E0}" srcOrd="0" destOrd="0" parTransId="{DC22416F-BD8F-4A04-830A-D3D694AAA362}" sibTransId="{A09C277F-B4B4-458B-8261-902BCE3CD3C8}"/>
    <dgm:cxn modelId="{7F8B60A3-15E1-4050-8937-53C2E42D7213}" type="presOf" srcId="{3C7B1A68-ED30-48E3-BF76-8F676A091AA0}" destId="{707EFBA1-88F7-4BA9-8758-DE4979D8DA96}" srcOrd="0" destOrd="0" presId="urn:microsoft.com/office/officeart/2008/layout/HorizontalMultiLevelHierarchy"/>
    <dgm:cxn modelId="{8044F5A7-6BD2-4187-91EE-C5C979D6D51F}" srcId="{2FC969D0-DABF-46B8-9E2B-09F848F90FF1}" destId="{B57D021B-4AD9-4BAC-B977-87E47FC61AAB}" srcOrd="2" destOrd="0" parTransId="{9FB7B761-4A3F-4EDC-8E5A-231056C5DA0A}" sibTransId="{F6F0B8C0-3B19-414E-BF88-0A7E4BA26797}"/>
    <dgm:cxn modelId="{29230AB7-BCB0-4260-A8DF-888600ACC03D}" type="presOf" srcId="{32591C36-0384-4C06-86E5-175410317FFA}" destId="{A40F198E-D909-42E9-B2BA-BA4A8E48341A}" srcOrd="0" destOrd="0" presId="urn:microsoft.com/office/officeart/2008/layout/HorizontalMultiLevelHierarchy"/>
    <dgm:cxn modelId="{9086C0B7-1C65-46E7-8370-1A3061E61223}" type="presOf" srcId="{8433BF8B-7F04-4B50-BA2E-4453BA85409A}" destId="{C5EAB95D-30C3-4F38-B45C-83FA4E838AB7}" srcOrd="0" destOrd="0" presId="urn:microsoft.com/office/officeart/2008/layout/HorizontalMultiLevelHierarchy"/>
    <dgm:cxn modelId="{261733BF-B3DA-40F9-B601-020B8B461E77}" type="presOf" srcId="{468E3E7A-DF21-4AD9-9E35-D7B6B1AB3AEB}" destId="{F5864498-1E99-49B1-8B13-E621875540DF}" srcOrd="0" destOrd="0" presId="urn:microsoft.com/office/officeart/2008/layout/HorizontalMultiLevelHierarchy"/>
    <dgm:cxn modelId="{C36598D0-B477-41F1-B5B0-6518A3B4A174}" type="presOf" srcId="{32591C36-0384-4C06-86E5-175410317FFA}" destId="{44E42748-268B-4ECD-9860-EAAFDD957652}" srcOrd="1" destOrd="0" presId="urn:microsoft.com/office/officeart/2008/layout/HorizontalMultiLevelHierarchy"/>
    <dgm:cxn modelId="{0601B5E2-E0F9-447C-92C7-3780230C19C2}" srcId="{446D1ADD-6ECA-4645-881F-D3835ACC5331}" destId="{3AF1C145-4995-4297-A776-D47F86A1932B}" srcOrd="1" destOrd="0" parTransId="{ED8C1440-F33E-4313-A5DB-873DAFCF3A8A}" sibTransId="{BF61E5A7-83A3-468E-91BF-B0367D258E81}"/>
    <dgm:cxn modelId="{4C982AEA-2259-49FB-91A1-191CF6376712}" srcId="{EE0A56E9-62B8-481A-B2B0-86FD6B3944C8}" destId="{446D1ADD-6ECA-4645-881F-D3835ACC5331}" srcOrd="0" destOrd="0" parTransId="{5F5E9AE0-4A7D-43AA-8EA2-DAA413791AE7}" sibTransId="{9B96CBFE-1B27-44CE-B564-FDFC83950154}"/>
    <dgm:cxn modelId="{A7C09DF5-D09E-407B-A9D4-0FC21496D34E}" type="presOf" srcId="{9FB7B761-4A3F-4EDC-8E5A-231056C5DA0A}" destId="{FF12CA83-0B4D-4E7B-B28D-2EF7DC554BB0}" srcOrd="1" destOrd="0" presId="urn:microsoft.com/office/officeart/2008/layout/HorizontalMultiLevelHierarchy"/>
    <dgm:cxn modelId="{793640F9-34AD-458D-A61B-AE9D93F97D00}" type="presOf" srcId="{EE0A56E9-62B8-481A-B2B0-86FD6B3944C8}" destId="{5D41DC83-815C-4446-BCDF-801B0C188469}" srcOrd="0" destOrd="0" presId="urn:microsoft.com/office/officeart/2008/layout/HorizontalMultiLevelHierarchy"/>
    <dgm:cxn modelId="{A158380B-C72B-4A88-9492-709DBC1806FF}" type="presParOf" srcId="{D4A1FF31-F905-4393-B1D4-3AB7D11BC069}" destId="{5482B7F5-DEB5-4D70-B46B-75A88727C600}" srcOrd="0" destOrd="0" presId="urn:microsoft.com/office/officeart/2008/layout/HorizontalMultiLevelHierarchy"/>
    <dgm:cxn modelId="{D8034BF6-BF03-4C4C-A3E4-FB53C27241FF}" type="presParOf" srcId="{5482B7F5-DEB5-4D70-B46B-75A88727C600}" destId="{5D41DC83-815C-4446-BCDF-801B0C188469}" srcOrd="0" destOrd="0" presId="urn:microsoft.com/office/officeart/2008/layout/HorizontalMultiLevelHierarchy"/>
    <dgm:cxn modelId="{9E205198-A8EC-4EFC-8FA9-995D87B1E07A}" type="presParOf" srcId="{5482B7F5-DEB5-4D70-B46B-75A88727C600}" destId="{8673B451-951F-46BE-9952-849BA6A62160}" srcOrd="1" destOrd="0" presId="urn:microsoft.com/office/officeart/2008/layout/HorizontalMultiLevelHierarchy"/>
    <dgm:cxn modelId="{788398A1-470B-4156-B5BF-6ED042A00D22}" type="presParOf" srcId="{8673B451-951F-46BE-9952-849BA6A62160}" destId="{85785488-3E47-4EF4-8668-229B27E910AE}" srcOrd="0" destOrd="0" presId="urn:microsoft.com/office/officeart/2008/layout/HorizontalMultiLevelHierarchy"/>
    <dgm:cxn modelId="{38650B04-AF17-4F08-93D3-624C754559E5}" type="presParOf" srcId="{85785488-3E47-4EF4-8668-229B27E910AE}" destId="{D53B5717-75B8-4C65-ABC9-B3610C173268}" srcOrd="0" destOrd="0" presId="urn:microsoft.com/office/officeart/2008/layout/HorizontalMultiLevelHierarchy"/>
    <dgm:cxn modelId="{CCCB7B8B-B5D2-44FF-9AC5-CDB0776ABFDA}" type="presParOf" srcId="{8673B451-951F-46BE-9952-849BA6A62160}" destId="{A89DF2E3-FAA8-41C6-BC29-EB1F77C3BB9F}" srcOrd="1" destOrd="0" presId="urn:microsoft.com/office/officeart/2008/layout/HorizontalMultiLevelHierarchy"/>
    <dgm:cxn modelId="{46C212CA-BAE7-47A8-B154-8D96D709FFA4}" type="presParOf" srcId="{A89DF2E3-FAA8-41C6-BC29-EB1F77C3BB9F}" destId="{6BEE38DA-338F-48F4-B63A-A54B406D18F7}" srcOrd="0" destOrd="0" presId="urn:microsoft.com/office/officeart/2008/layout/HorizontalMultiLevelHierarchy"/>
    <dgm:cxn modelId="{135C6136-8BC8-49B7-A622-A559646D70E5}" type="presParOf" srcId="{A89DF2E3-FAA8-41C6-BC29-EB1F77C3BB9F}" destId="{B9C4B12D-C956-49A6-A0FC-785D85EF13AF}" srcOrd="1" destOrd="0" presId="urn:microsoft.com/office/officeart/2008/layout/HorizontalMultiLevelHierarchy"/>
    <dgm:cxn modelId="{C82E4CE3-F953-4554-9F22-E2BFD6709459}" type="presParOf" srcId="{B9C4B12D-C956-49A6-A0FC-785D85EF13AF}" destId="{F5864498-1E99-49B1-8B13-E621875540DF}" srcOrd="0" destOrd="0" presId="urn:microsoft.com/office/officeart/2008/layout/HorizontalMultiLevelHierarchy"/>
    <dgm:cxn modelId="{564A8D18-04B5-4A95-8146-55BE38274C11}" type="presParOf" srcId="{F5864498-1E99-49B1-8B13-E621875540DF}" destId="{7D7591B8-4AA8-4E0A-9DAD-9F0F0BA58293}" srcOrd="0" destOrd="0" presId="urn:microsoft.com/office/officeart/2008/layout/HorizontalMultiLevelHierarchy"/>
    <dgm:cxn modelId="{C05ED50D-9DB7-4E45-91B6-71FF33415832}" type="presParOf" srcId="{B9C4B12D-C956-49A6-A0FC-785D85EF13AF}" destId="{CC1EC524-C545-4B99-936D-E2A8010E9C16}" srcOrd="1" destOrd="0" presId="urn:microsoft.com/office/officeart/2008/layout/HorizontalMultiLevelHierarchy"/>
    <dgm:cxn modelId="{C21FADED-7B1B-4984-B59B-2C848A4CD0CA}" type="presParOf" srcId="{CC1EC524-C545-4B99-936D-E2A8010E9C16}" destId="{171E787B-9EC0-469D-A29D-C3B0BD4CDF79}" srcOrd="0" destOrd="0" presId="urn:microsoft.com/office/officeart/2008/layout/HorizontalMultiLevelHierarchy"/>
    <dgm:cxn modelId="{72D879FB-8B53-4D0B-A891-7C7C231244A8}" type="presParOf" srcId="{CC1EC524-C545-4B99-936D-E2A8010E9C16}" destId="{7D133782-57D1-4438-985D-1E354E6B48A0}" srcOrd="1" destOrd="0" presId="urn:microsoft.com/office/officeart/2008/layout/HorizontalMultiLevelHierarchy"/>
    <dgm:cxn modelId="{18AF0116-5D3E-47A6-B19F-F0436F52EEE2}" type="presParOf" srcId="{7D133782-57D1-4438-985D-1E354E6B48A0}" destId="{7015E1FE-D45B-4192-BFA2-69AA8C39EEB7}" srcOrd="0" destOrd="0" presId="urn:microsoft.com/office/officeart/2008/layout/HorizontalMultiLevelHierarchy"/>
    <dgm:cxn modelId="{8B7C45EA-9F78-4642-B171-814CAABB9408}" type="presParOf" srcId="{7015E1FE-D45B-4192-BFA2-69AA8C39EEB7}" destId="{16F5AF77-275F-49CA-B5FB-F4E1B54FD7C0}" srcOrd="0" destOrd="0" presId="urn:microsoft.com/office/officeart/2008/layout/HorizontalMultiLevelHierarchy"/>
    <dgm:cxn modelId="{FD808B12-CF59-49F7-A16D-52C96058995C}" type="presParOf" srcId="{7D133782-57D1-4438-985D-1E354E6B48A0}" destId="{4E5E0D68-9329-4F33-92FC-38A6450FA65E}" srcOrd="1" destOrd="0" presId="urn:microsoft.com/office/officeart/2008/layout/HorizontalMultiLevelHierarchy"/>
    <dgm:cxn modelId="{18F7B917-260B-4F56-824A-D36E89105846}" type="presParOf" srcId="{4E5E0D68-9329-4F33-92FC-38A6450FA65E}" destId="{2A5A5E6F-2041-4ACD-B0AB-9AF509B14C3D}" srcOrd="0" destOrd="0" presId="urn:microsoft.com/office/officeart/2008/layout/HorizontalMultiLevelHierarchy"/>
    <dgm:cxn modelId="{000E0810-7BE5-4AB1-AA29-E547FF8940C5}" type="presParOf" srcId="{4E5E0D68-9329-4F33-92FC-38A6450FA65E}" destId="{4A4859FC-9078-48FC-A8C5-D7161CA7CDC1}" srcOrd="1" destOrd="0" presId="urn:microsoft.com/office/officeart/2008/layout/HorizontalMultiLevelHierarchy"/>
    <dgm:cxn modelId="{B05275B6-2544-4CCD-84CF-000E62279A80}" type="presParOf" srcId="{7D133782-57D1-4438-985D-1E354E6B48A0}" destId="{F7EEFF1C-132E-4A4F-AA28-A80A1E2A65C4}" srcOrd="2" destOrd="0" presId="urn:microsoft.com/office/officeart/2008/layout/HorizontalMultiLevelHierarchy"/>
    <dgm:cxn modelId="{254E5F66-8289-456A-8DB3-DCACE4A403C2}" type="presParOf" srcId="{F7EEFF1C-132E-4A4F-AA28-A80A1E2A65C4}" destId="{380BEB63-F741-48E7-A88B-1B058E54B5A6}" srcOrd="0" destOrd="0" presId="urn:microsoft.com/office/officeart/2008/layout/HorizontalMultiLevelHierarchy"/>
    <dgm:cxn modelId="{07D1C494-AC64-48BC-9444-D0CF399CABA0}" type="presParOf" srcId="{7D133782-57D1-4438-985D-1E354E6B48A0}" destId="{496D921B-C3D5-45A4-9080-B6D8081B9D4C}" srcOrd="3" destOrd="0" presId="urn:microsoft.com/office/officeart/2008/layout/HorizontalMultiLevelHierarchy"/>
    <dgm:cxn modelId="{D7A79294-4BA8-419E-B908-D1C102267985}" type="presParOf" srcId="{496D921B-C3D5-45A4-9080-B6D8081B9D4C}" destId="{A2F94BE1-DDCB-4842-A7B2-4CD7FED569EE}" srcOrd="0" destOrd="0" presId="urn:microsoft.com/office/officeart/2008/layout/HorizontalMultiLevelHierarchy"/>
    <dgm:cxn modelId="{254689CD-4E4D-4225-8BD8-4D837F4BDCFF}" type="presParOf" srcId="{496D921B-C3D5-45A4-9080-B6D8081B9D4C}" destId="{BB751BF8-361E-4519-88F0-7D8A8B06CD80}" srcOrd="1" destOrd="0" presId="urn:microsoft.com/office/officeart/2008/layout/HorizontalMultiLevelHierarchy"/>
    <dgm:cxn modelId="{F0253E20-C63A-450F-AD34-590A00E7EDB6}" type="presParOf" srcId="{7D133782-57D1-4438-985D-1E354E6B48A0}" destId="{447132E0-CED4-41F6-819A-C28DB5ABFCAB}" srcOrd="4" destOrd="0" presId="urn:microsoft.com/office/officeart/2008/layout/HorizontalMultiLevelHierarchy"/>
    <dgm:cxn modelId="{C4A92D65-7E76-4DB8-89E4-3F49C704434E}" type="presParOf" srcId="{447132E0-CED4-41F6-819A-C28DB5ABFCAB}" destId="{FF12CA83-0B4D-4E7B-B28D-2EF7DC554BB0}" srcOrd="0" destOrd="0" presId="urn:microsoft.com/office/officeart/2008/layout/HorizontalMultiLevelHierarchy"/>
    <dgm:cxn modelId="{610FB538-D8A0-4F3E-8AA8-00FAACF50D73}" type="presParOf" srcId="{7D133782-57D1-4438-985D-1E354E6B48A0}" destId="{4C2AE80E-AE7B-46C1-846A-2BF2A38DDD7E}" srcOrd="5" destOrd="0" presId="urn:microsoft.com/office/officeart/2008/layout/HorizontalMultiLevelHierarchy"/>
    <dgm:cxn modelId="{F74DBEE1-B56C-4925-996E-612B318F8B43}" type="presParOf" srcId="{4C2AE80E-AE7B-46C1-846A-2BF2A38DDD7E}" destId="{3251D31F-5348-4260-BF86-CA3E51D2870E}" srcOrd="0" destOrd="0" presId="urn:microsoft.com/office/officeart/2008/layout/HorizontalMultiLevelHierarchy"/>
    <dgm:cxn modelId="{97904FD7-44F6-4B22-8D55-D00D1F7D3FF1}" type="presParOf" srcId="{4C2AE80E-AE7B-46C1-846A-2BF2A38DDD7E}" destId="{7CE7425A-FC19-4A52-B92B-60EC415967E8}" srcOrd="1" destOrd="0" presId="urn:microsoft.com/office/officeart/2008/layout/HorizontalMultiLevelHierarchy"/>
    <dgm:cxn modelId="{1A9011E7-717D-4DC4-BDFC-C02AFD31BAA8}" type="presParOf" srcId="{B9C4B12D-C956-49A6-A0FC-785D85EF13AF}" destId="{C63AF856-63C1-42E9-8160-43663C05B75F}" srcOrd="2" destOrd="0" presId="urn:microsoft.com/office/officeart/2008/layout/HorizontalMultiLevelHierarchy"/>
    <dgm:cxn modelId="{83A21367-143E-43CE-AB51-331E531DEF97}" type="presParOf" srcId="{C63AF856-63C1-42E9-8160-43663C05B75F}" destId="{047C970E-89BD-4D05-95CC-6613618FBC41}" srcOrd="0" destOrd="0" presId="urn:microsoft.com/office/officeart/2008/layout/HorizontalMultiLevelHierarchy"/>
    <dgm:cxn modelId="{E7572992-5DFA-4D47-A32A-3520F099D2C0}" type="presParOf" srcId="{B9C4B12D-C956-49A6-A0FC-785D85EF13AF}" destId="{0BCC28AB-DD95-4E40-9661-2F3A3ACB525F}" srcOrd="3" destOrd="0" presId="urn:microsoft.com/office/officeart/2008/layout/HorizontalMultiLevelHierarchy"/>
    <dgm:cxn modelId="{5DE1066E-6233-4D77-BBE5-BE0A97887207}" type="presParOf" srcId="{0BCC28AB-DD95-4E40-9661-2F3A3ACB525F}" destId="{F90C6346-3ECD-4BA4-9CD4-7D60CA1FF103}" srcOrd="0" destOrd="0" presId="urn:microsoft.com/office/officeart/2008/layout/HorizontalMultiLevelHierarchy"/>
    <dgm:cxn modelId="{9E5443BC-60BE-46F1-94D9-B094A8599216}" type="presParOf" srcId="{0BCC28AB-DD95-4E40-9661-2F3A3ACB525F}" destId="{8EE02DF9-A4DF-41BD-9292-9DDC82E75C6D}" srcOrd="1" destOrd="0" presId="urn:microsoft.com/office/officeart/2008/layout/HorizontalMultiLevelHierarchy"/>
    <dgm:cxn modelId="{4E56B566-CAEB-4F57-BFC2-9DA4D1249283}" type="presParOf" srcId="{8673B451-951F-46BE-9952-849BA6A62160}" destId="{A40F198E-D909-42E9-B2BA-BA4A8E48341A}" srcOrd="2" destOrd="0" presId="urn:microsoft.com/office/officeart/2008/layout/HorizontalMultiLevelHierarchy"/>
    <dgm:cxn modelId="{2C778E05-7DE0-4729-BF1B-F0579A8235C5}" type="presParOf" srcId="{A40F198E-D909-42E9-B2BA-BA4A8E48341A}" destId="{44E42748-268B-4ECD-9860-EAAFDD957652}" srcOrd="0" destOrd="0" presId="urn:microsoft.com/office/officeart/2008/layout/HorizontalMultiLevelHierarchy"/>
    <dgm:cxn modelId="{A3C9BEF3-E6C6-4985-AD8B-FAC8B97ABC3E}" type="presParOf" srcId="{8673B451-951F-46BE-9952-849BA6A62160}" destId="{1CE28F25-D73E-46E6-A967-08C7D691BF3D}" srcOrd="3" destOrd="0" presId="urn:microsoft.com/office/officeart/2008/layout/HorizontalMultiLevelHierarchy"/>
    <dgm:cxn modelId="{896B60BF-ECCC-41D7-8DC2-2A73CF269F12}" type="presParOf" srcId="{1CE28F25-D73E-46E6-A967-08C7D691BF3D}" destId="{4404F345-906C-4B27-9F89-CD594F4883BB}" srcOrd="0" destOrd="0" presId="urn:microsoft.com/office/officeart/2008/layout/HorizontalMultiLevelHierarchy"/>
    <dgm:cxn modelId="{7FD927FC-432C-40A2-93C0-AF9B983E7609}" type="presParOf" srcId="{1CE28F25-D73E-46E6-A967-08C7D691BF3D}" destId="{5534E834-5496-4B35-968C-326EB62EC854}" srcOrd="1" destOrd="0" presId="urn:microsoft.com/office/officeart/2008/layout/HorizontalMultiLevelHierarchy"/>
    <dgm:cxn modelId="{7919CD3B-17DA-4F2B-9AEB-0ACD096F12B4}" type="presParOf" srcId="{5534E834-5496-4B35-968C-326EB62EC854}" destId="{C5EAB95D-30C3-4F38-B45C-83FA4E838AB7}" srcOrd="0" destOrd="0" presId="urn:microsoft.com/office/officeart/2008/layout/HorizontalMultiLevelHierarchy"/>
    <dgm:cxn modelId="{4B1F7385-B5D2-4761-9453-B581212B6145}" type="presParOf" srcId="{C5EAB95D-30C3-4F38-B45C-83FA4E838AB7}" destId="{E3A49D2F-A1DB-46D6-8207-D1ECD3CF1FD3}" srcOrd="0" destOrd="0" presId="urn:microsoft.com/office/officeart/2008/layout/HorizontalMultiLevelHierarchy"/>
    <dgm:cxn modelId="{1D259752-2251-4C62-83B5-A8294437869F}" type="presParOf" srcId="{5534E834-5496-4B35-968C-326EB62EC854}" destId="{8B8BF559-DA47-4473-8B4B-ECC4717E8F92}" srcOrd="1" destOrd="0" presId="urn:microsoft.com/office/officeart/2008/layout/HorizontalMultiLevelHierarchy"/>
    <dgm:cxn modelId="{5331B5D7-83A5-4182-8C8D-0159BD06E109}" type="presParOf" srcId="{8B8BF559-DA47-4473-8B4B-ECC4717E8F92}" destId="{707EFBA1-88F7-4BA9-8758-DE4979D8DA96}" srcOrd="0" destOrd="0" presId="urn:microsoft.com/office/officeart/2008/layout/HorizontalMultiLevelHierarchy"/>
    <dgm:cxn modelId="{3D0B689A-3AD9-4DDA-BDAE-229A9CD2FB99}" type="presParOf" srcId="{8B8BF559-DA47-4473-8B4B-ECC4717E8F92}" destId="{80EFD7DA-0A0A-4533-810E-7D26BF09A4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77C7B4-B8B4-47FB-BCA6-C59D03FF601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D71F0792-C2F4-41A3-A7A8-505132B474A1}">
      <dgm:prSet phldrT="[Texto]" custT="1"/>
      <dgm:spPr/>
      <dgm:t>
        <a:bodyPr/>
        <a:lstStyle/>
        <a:p>
          <a:r>
            <a:rPr lang="es-GT" sz="2800" dirty="0"/>
            <a:t>IDH</a:t>
          </a:r>
        </a:p>
      </dgm:t>
    </dgm:pt>
    <dgm:pt modelId="{313A7F23-0F03-4670-A705-915052E186E3}" type="parTrans" cxnId="{AE3DE3EF-2400-41D7-97A8-86C6700DBC61}">
      <dgm:prSet/>
      <dgm:spPr/>
      <dgm:t>
        <a:bodyPr/>
        <a:lstStyle/>
        <a:p>
          <a:endParaRPr lang="es-GT"/>
        </a:p>
      </dgm:t>
    </dgm:pt>
    <dgm:pt modelId="{78BEB803-B580-4F4F-A7F0-DD02C3A705CE}" type="sibTrans" cxnId="{AE3DE3EF-2400-41D7-97A8-86C6700DBC61}">
      <dgm:prSet/>
      <dgm:spPr/>
      <dgm:t>
        <a:bodyPr/>
        <a:lstStyle/>
        <a:p>
          <a:endParaRPr lang="es-GT"/>
        </a:p>
      </dgm:t>
    </dgm:pt>
    <dgm:pt modelId="{BEBF07FA-960B-44D2-B660-490839050001}">
      <dgm:prSet phldrT="[Texto]" custT="1"/>
      <dgm:spPr/>
      <dgm:t>
        <a:bodyPr/>
        <a:lstStyle/>
        <a:p>
          <a:endParaRPr lang="es-GT" sz="2800" dirty="0"/>
        </a:p>
        <a:p>
          <a:r>
            <a:rPr lang="es-GT" sz="2800" dirty="0"/>
            <a:t>Oportunidades laborales </a:t>
          </a:r>
        </a:p>
      </dgm:t>
    </dgm:pt>
    <dgm:pt modelId="{F98CB2E3-3BDA-48EE-9E24-C28470B4CA13}" type="parTrans" cxnId="{856F5BAE-02A8-4313-9965-E07AE6AA1D39}">
      <dgm:prSet/>
      <dgm:spPr/>
      <dgm:t>
        <a:bodyPr/>
        <a:lstStyle/>
        <a:p>
          <a:endParaRPr lang="es-GT"/>
        </a:p>
      </dgm:t>
    </dgm:pt>
    <dgm:pt modelId="{7CB0C2A8-1F83-4639-B5EF-ABF9F0FA0793}" type="sibTrans" cxnId="{856F5BAE-02A8-4313-9965-E07AE6AA1D39}">
      <dgm:prSet/>
      <dgm:spPr/>
      <dgm:t>
        <a:bodyPr/>
        <a:lstStyle/>
        <a:p>
          <a:endParaRPr lang="es-GT"/>
        </a:p>
      </dgm:t>
    </dgm:pt>
    <dgm:pt modelId="{88F3AEE7-6C4B-43BA-8765-DFC1759104F4}">
      <dgm:prSet phldrT="[Texto]" custT="1"/>
      <dgm:spPr/>
      <dgm:t>
        <a:bodyPr/>
        <a:lstStyle/>
        <a:p>
          <a:r>
            <a:rPr lang="es-GT" sz="2800" dirty="0"/>
            <a:t>Riesgo de migración </a:t>
          </a:r>
        </a:p>
      </dgm:t>
    </dgm:pt>
    <dgm:pt modelId="{54B2FFB8-4B86-43FE-8614-B999611CC332}" type="parTrans" cxnId="{0C24D874-13CA-424D-9D7D-D8A0DF13A274}">
      <dgm:prSet/>
      <dgm:spPr/>
      <dgm:t>
        <a:bodyPr/>
        <a:lstStyle/>
        <a:p>
          <a:endParaRPr lang="es-GT"/>
        </a:p>
      </dgm:t>
    </dgm:pt>
    <dgm:pt modelId="{12FAB4A6-C87C-474B-B33D-C4222A7EE936}" type="sibTrans" cxnId="{0C24D874-13CA-424D-9D7D-D8A0DF13A274}">
      <dgm:prSet/>
      <dgm:spPr/>
      <dgm:t>
        <a:bodyPr/>
        <a:lstStyle/>
        <a:p>
          <a:endParaRPr lang="es-GT"/>
        </a:p>
      </dgm:t>
    </dgm:pt>
    <dgm:pt modelId="{DEF999DD-D74B-41E3-9489-8185B5BDA6F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GT" sz="2800" dirty="0"/>
            <a:t>Cobertura de la educación media </a:t>
          </a:r>
        </a:p>
      </dgm:t>
    </dgm:pt>
    <dgm:pt modelId="{F44F2768-29A7-4710-B864-6C0FBFD2A0C7}" type="parTrans" cxnId="{F5929F30-39B5-4A81-9495-C24CDB7D0396}">
      <dgm:prSet/>
      <dgm:spPr/>
      <dgm:t>
        <a:bodyPr/>
        <a:lstStyle/>
        <a:p>
          <a:endParaRPr lang="es-GT"/>
        </a:p>
      </dgm:t>
    </dgm:pt>
    <dgm:pt modelId="{798913C2-D454-4060-A07B-DE2EE1A44F3C}" type="sibTrans" cxnId="{F5929F30-39B5-4A81-9495-C24CDB7D0396}">
      <dgm:prSet/>
      <dgm:spPr/>
      <dgm:t>
        <a:bodyPr/>
        <a:lstStyle/>
        <a:p>
          <a:endParaRPr lang="es-GT"/>
        </a:p>
      </dgm:t>
    </dgm:pt>
    <dgm:pt modelId="{1B925CEC-9A3B-4EC3-85DC-4061DB3BFD8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GT" sz="2800" dirty="0"/>
        </a:p>
        <a:p>
          <a:r>
            <a:rPr lang="es-GT" sz="2800" dirty="0"/>
            <a:t>Niveles de analfabetismo</a:t>
          </a:r>
        </a:p>
      </dgm:t>
    </dgm:pt>
    <dgm:pt modelId="{F213420F-1D03-4B22-98EF-F40BFF58F16A}" type="parTrans" cxnId="{2C121D96-FBBB-40A1-9F9C-BBE9CCF9D762}">
      <dgm:prSet/>
      <dgm:spPr/>
      <dgm:t>
        <a:bodyPr/>
        <a:lstStyle/>
        <a:p>
          <a:endParaRPr lang="es-GT"/>
        </a:p>
      </dgm:t>
    </dgm:pt>
    <dgm:pt modelId="{8DFB935B-C28A-429E-84CA-39696A5FAA15}" type="sibTrans" cxnId="{2C121D96-FBBB-40A1-9F9C-BBE9CCF9D762}">
      <dgm:prSet/>
      <dgm:spPr/>
      <dgm:t>
        <a:bodyPr/>
        <a:lstStyle/>
        <a:p>
          <a:endParaRPr lang="es-GT"/>
        </a:p>
      </dgm:t>
    </dgm:pt>
    <dgm:pt modelId="{6729576A-5E39-466B-A14B-FDDF40725474}">
      <dgm:prSet custT="1"/>
      <dgm:spPr/>
      <dgm:t>
        <a:bodyPr/>
        <a:lstStyle/>
        <a:p>
          <a:endParaRPr lang="es-GT" sz="2800" dirty="0"/>
        </a:p>
        <a:p>
          <a:r>
            <a:rPr lang="es-GT" sz="2800" dirty="0"/>
            <a:t>Interés del gobierno municipal</a:t>
          </a:r>
        </a:p>
      </dgm:t>
    </dgm:pt>
    <dgm:pt modelId="{A45CC771-481C-4C90-A059-33C5571FABF0}" type="parTrans" cxnId="{1A5C472D-054A-4E9B-9AB6-5E938E3A8728}">
      <dgm:prSet/>
      <dgm:spPr/>
      <dgm:t>
        <a:bodyPr/>
        <a:lstStyle/>
        <a:p>
          <a:endParaRPr lang="es-GT"/>
        </a:p>
      </dgm:t>
    </dgm:pt>
    <dgm:pt modelId="{F4306EFC-32FC-409C-9F0C-90EB2287DB52}" type="sibTrans" cxnId="{1A5C472D-054A-4E9B-9AB6-5E938E3A8728}">
      <dgm:prSet/>
      <dgm:spPr/>
      <dgm:t>
        <a:bodyPr/>
        <a:lstStyle/>
        <a:p>
          <a:endParaRPr lang="es-GT"/>
        </a:p>
      </dgm:t>
    </dgm:pt>
    <dgm:pt modelId="{9EACDDB0-72A5-4D80-9FC7-311F195A9806}" type="pres">
      <dgm:prSet presAssocID="{8877C7B4-B8B4-47FB-BCA6-C59D03FF601F}" presName="diagram" presStyleCnt="0">
        <dgm:presLayoutVars>
          <dgm:dir/>
          <dgm:resizeHandles val="exact"/>
        </dgm:presLayoutVars>
      </dgm:prSet>
      <dgm:spPr/>
    </dgm:pt>
    <dgm:pt modelId="{7F077900-3C33-4928-8F42-CE833D80E797}" type="pres">
      <dgm:prSet presAssocID="{D71F0792-C2F4-41A3-A7A8-505132B474A1}" presName="node" presStyleLbl="node1" presStyleIdx="0" presStyleCnt="6">
        <dgm:presLayoutVars>
          <dgm:bulletEnabled val="1"/>
        </dgm:presLayoutVars>
      </dgm:prSet>
      <dgm:spPr/>
    </dgm:pt>
    <dgm:pt modelId="{DADE6C32-2A5C-46C0-BC20-BA8491F3257D}" type="pres">
      <dgm:prSet presAssocID="{78BEB803-B580-4F4F-A7F0-DD02C3A705CE}" presName="sibTrans" presStyleCnt="0"/>
      <dgm:spPr/>
    </dgm:pt>
    <dgm:pt modelId="{B15A51FA-DAFB-4A3F-AECD-7F986DB8AAF4}" type="pres">
      <dgm:prSet presAssocID="{BEBF07FA-960B-44D2-B660-490839050001}" presName="node" presStyleLbl="node1" presStyleIdx="1" presStyleCnt="6">
        <dgm:presLayoutVars>
          <dgm:bulletEnabled val="1"/>
        </dgm:presLayoutVars>
      </dgm:prSet>
      <dgm:spPr/>
    </dgm:pt>
    <dgm:pt modelId="{0F57A2BA-61E8-48E6-AB5F-25C2B486A6BE}" type="pres">
      <dgm:prSet presAssocID="{7CB0C2A8-1F83-4639-B5EF-ABF9F0FA0793}" presName="sibTrans" presStyleCnt="0"/>
      <dgm:spPr/>
    </dgm:pt>
    <dgm:pt modelId="{9EC01119-7D3D-4604-93EC-5F199932975A}" type="pres">
      <dgm:prSet presAssocID="{88F3AEE7-6C4B-43BA-8765-DFC1759104F4}" presName="node" presStyleLbl="node1" presStyleIdx="2" presStyleCnt="6" custScaleX="102010" custLinFactX="-100000" custLinFactY="16868" custLinFactNeighborX="-132855" custLinFactNeighborY="100000">
        <dgm:presLayoutVars>
          <dgm:bulletEnabled val="1"/>
        </dgm:presLayoutVars>
      </dgm:prSet>
      <dgm:spPr/>
    </dgm:pt>
    <dgm:pt modelId="{8FDFB189-4100-4FED-A9E2-70FAE012474A}" type="pres">
      <dgm:prSet presAssocID="{12FAB4A6-C87C-474B-B33D-C4222A7EE936}" presName="sibTrans" presStyleCnt="0"/>
      <dgm:spPr/>
    </dgm:pt>
    <dgm:pt modelId="{109AC76F-6B70-4F07-B13E-00B951276D75}" type="pres">
      <dgm:prSet presAssocID="{DEF999DD-D74B-41E3-9489-8185B5BDA6F3}" presName="node" presStyleLbl="node1" presStyleIdx="3" presStyleCnt="6" custLinFactX="100000" custLinFactY="-15705" custLinFactNeighborX="121006" custLinFactNeighborY="-100000">
        <dgm:presLayoutVars>
          <dgm:bulletEnabled val="1"/>
        </dgm:presLayoutVars>
      </dgm:prSet>
      <dgm:spPr/>
    </dgm:pt>
    <dgm:pt modelId="{7D7D5925-94AF-442F-BE1B-63B934F33BBE}" type="pres">
      <dgm:prSet presAssocID="{798913C2-D454-4060-A07B-DE2EE1A44F3C}" presName="sibTrans" presStyleCnt="0"/>
      <dgm:spPr/>
    </dgm:pt>
    <dgm:pt modelId="{2BAE8546-ED68-4D73-9D42-C4D6B1E27056}" type="pres">
      <dgm:prSet presAssocID="{6729576A-5E39-466B-A14B-FDDF40725474}" presName="node" presStyleLbl="node1" presStyleIdx="4" presStyleCnt="6">
        <dgm:presLayoutVars>
          <dgm:bulletEnabled val="1"/>
        </dgm:presLayoutVars>
      </dgm:prSet>
      <dgm:spPr/>
    </dgm:pt>
    <dgm:pt modelId="{A0B6F78F-4D82-432C-9231-64687787DCE7}" type="pres">
      <dgm:prSet presAssocID="{F4306EFC-32FC-409C-9F0C-90EB2287DB52}" presName="sibTrans" presStyleCnt="0"/>
      <dgm:spPr/>
    </dgm:pt>
    <dgm:pt modelId="{3196A1E4-92A8-4F77-A9A7-1B424F64E33B}" type="pres">
      <dgm:prSet presAssocID="{1B925CEC-9A3B-4EC3-85DC-4061DB3BFD8E}" presName="node" presStyleLbl="node1" presStyleIdx="5" presStyleCnt="6">
        <dgm:presLayoutVars>
          <dgm:bulletEnabled val="1"/>
        </dgm:presLayoutVars>
      </dgm:prSet>
      <dgm:spPr/>
    </dgm:pt>
  </dgm:ptLst>
  <dgm:cxnLst>
    <dgm:cxn modelId="{D1633612-6DAE-436F-A8EE-479282CCDCCC}" type="presOf" srcId="{88F3AEE7-6C4B-43BA-8765-DFC1759104F4}" destId="{9EC01119-7D3D-4604-93EC-5F199932975A}" srcOrd="0" destOrd="0" presId="urn:microsoft.com/office/officeart/2005/8/layout/default"/>
    <dgm:cxn modelId="{BC3BD312-9D9C-497C-8126-79B94D619EC1}" type="presOf" srcId="{BEBF07FA-960B-44D2-B660-490839050001}" destId="{B15A51FA-DAFB-4A3F-AECD-7F986DB8AAF4}" srcOrd="0" destOrd="0" presId="urn:microsoft.com/office/officeart/2005/8/layout/default"/>
    <dgm:cxn modelId="{0A39C328-F39B-4A46-A35D-C70097D93D96}" type="presOf" srcId="{D71F0792-C2F4-41A3-A7A8-505132B474A1}" destId="{7F077900-3C33-4928-8F42-CE833D80E797}" srcOrd="0" destOrd="0" presId="urn:microsoft.com/office/officeart/2005/8/layout/default"/>
    <dgm:cxn modelId="{1A5C472D-054A-4E9B-9AB6-5E938E3A8728}" srcId="{8877C7B4-B8B4-47FB-BCA6-C59D03FF601F}" destId="{6729576A-5E39-466B-A14B-FDDF40725474}" srcOrd="4" destOrd="0" parTransId="{A45CC771-481C-4C90-A059-33C5571FABF0}" sibTransId="{F4306EFC-32FC-409C-9F0C-90EB2287DB52}"/>
    <dgm:cxn modelId="{F5929F30-39B5-4A81-9495-C24CDB7D0396}" srcId="{8877C7B4-B8B4-47FB-BCA6-C59D03FF601F}" destId="{DEF999DD-D74B-41E3-9489-8185B5BDA6F3}" srcOrd="3" destOrd="0" parTransId="{F44F2768-29A7-4710-B864-6C0FBFD2A0C7}" sibTransId="{798913C2-D454-4060-A07B-DE2EE1A44F3C}"/>
    <dgm:cxn modelId="{0C24D874-13CA-424D-9D7D-D8A0DF13A274}" srcId="{8877C7B4-B8B4-47FB-BCA6-C59D03FF601F}" destId="{88F3AEE7-6C4B-43BA-8765-DFC1759104F4}" srcOrd="2" destOrd="0" parTransId="{54B2FFB8-4B86-43FE-8614-B999611CC332}" sibTransId="{12FAB4A6-C87C-474B-B33D-C4222A7EE936}"/>
    <dgm:cxn modelId="{81940F83-58A1-42B7-B6E5-EB9B7AA4CD40}" type="presOf" srcId="{6729576A-5E39-466B-A14B-FDDF40725474}" destId="{2BAE8546-ED68-4D73-9D42-C4D6B1E27056}" srcOrd="0" destOrd="0" presId="urn:microsoft.com/office/officeart/2005/8/layout/default"/>
    <dgm:cxn modelId="{636CE188-84E1-4FBD-95DE-37759452B099}" type="presOf" srcId="{1B925CEC-9A3B-4EC3-85DC-4061DB3BFD8E}" destId="{3196A1E4-92A8-4F77-A9A7-1B424F64E33B}" srcOrd="0" destOrd="0" presId="urn:microsoft.com/office/officeart/2005/8/layout/default"/>
    <dgm:cxn modelId="{2C121D96-FBBB-40A1-9F9C-BBE9CCF9D762}" srcId="{8877C7B4-B8B4-47FB-BCA6-C59D03FF601F}" destId="{1B925CEC-9A3B-4EC3-85DC-4061DB3BFD8E}" srcOrd="5" destOrd="0" parTransId="{F213420F-1D03-4B22-98EF-F40BFF58F16A}" sibTransId="{8DFB935B-C28A-429E-84CA-39696A5FAA15}"/>
    <dgm:cxn modelId="{856F5BAE-02A8-4313-9965-E07AE6AA1D39}" srcId="{8877C7B4-B8B4-47FB-BCA6-C59D03FF601F}" destId="{BEBF07FA-960B-44D2-B660-490839050001}" srcOrd="1" destOrd="0" parTransId="{F98CB2E3-3BDA-48EE-9E24-C28470B4CA13}" sibTransId="{7CB0C2A8-1F83-4639-B5EF-ABF9F0FA0793}"/>
    <dgm:cxn modelId="{D21A2CB0-E071-41BD-BD29-06AEB6E553DB}" type="presOf" srcId="{8877C7B4-B8B4-47FB-BCA6-C59D03FF601F}" destId="{9EACDDB0-72A5-4D80-9FC7-311F195A9806}" srcOrd="0" destOrd="0" presId="urn:microsoft.com/office/officeart/2005/8/layout/default"/>
    <dgm:cxn modelId="{BB0ABBB5-81FC-4728-9700-06DF0E88362E}" type="presOf" srcId="{DEF999DD-D74B-41E3-9489-8185B5BDA6F3}" destId="{109AC76F-6B70-4F07-B13E-00B951276D75}" srcOrd="0" destOrd="0" presId="urn:microsoft.com/office/officeart/2005/8/layout/default"/>
    <dgm:cxn modelId="{AE3DE3EF-2400-41D7-97A8-86C6700DBC61}" srcId="{8877C7B4-B8B4-47FB-BCA6-C59D03FF601F}" destId="{D71F0792-C2F4-41A3-A7A8-505132B474A1}" srcOrd="0" destOrd="0" parTransId="{313A7F23-0F03-4670-A705-915052E186E3}" sibTransId="{78BEB803-B580-4F4F-A7F0-DD02C3A705CE}"/>
    <dgm:cxn modelId="{523861B4-C27C-4382-842E-2FE665F4B8CE}" type="presParOf" srcId="{9EACDDB0-72A5-4D80-9FC7-311F195A9806}" destId="{7F077900-3C33-4928-8F42-CE833D80E797}" srcOrd="0" destOrd="0" presId="urn:microsoft.com/office/officeart/2005/8/layout/default"/>
    <dgm:cxn modelId="{CF65EB17-81CA-4FD4-9D68-13AB56E50D63}" type="presParOf" srcId="{9EACDDB0-72A5-4D80-9FC7-311F195A9806}" destId="{DADE6C32-2A5C-46C0-BC20-BA8491F3257D}" srcOrd="1" destOrd="0" presId="urn:microsoft.com/office/officeart/2005/8/layout/default"/>
    <dgm:cxn modelId="{64DB89FD-BD80-412E-8C76-B35A00E302D8}" type="presParOf" srcId="{9EACDDB0-72A5-4D80-9FC7-311F195A9806}" destId="{B15A51FA-DAFB-4A3F-AECD-7F986DB8AAF4}" srcOrd="2" destOrd="0" presId="urn:microsoft.com/office/officeart/2005/8/layout/default"/>
    <dgm:cxn modelId="{627A734C-66F2-4708-B5F1-117A6CB342F6}" type="presParOf" srcId="{9EACDDB0-72A5-4D80-9FC7-311F195A9806}" destId="{0F57A2BA-61E8-48E6-AB5F-25C2B486A6BE}" srcOrd="3" destOrd="0" presId="urn:microsoft.com/office/officeart/2005/8/layout/default"/>
    <dgm:cxn modelId="{BA2A6424-BF31-4F9F-A6DD-EDC87391F2C7}" type="presParOf" srcId="{9EACDDB0-72A5-4D80-9FC7-311F195A9806}" destId="{9EC01119-7D3D-4604-93EC-5F199932975A}" srcOrd="4" destOrd="0" presId="urn:microsoft.com/office/officeart/2005/8/layout/default"/>
    <dgm:cxn modelId="{1FF6F562-7275-4BFA-8632-813CBB2C5D38}" type="presParOf" srcId="{9EACDDB0-72A5-4D80-9FC7-311F195A9806}" destId="{8FDFB189-4100-4FED-A9E2-70FAE012474A}" srcOrd="5" destOrd="0" presId="urn:microsoft.com/office/officeart/2005/8/layout/default"/>
    <dgm:cxn modelId="{FDF19F94-A60D-471F-BF06-ACC549E62143}" type="presParOf" srcId="{9EACDDB0-72A5-4D80-9FC7-311F195A9806}" destId="{109AC76F-6B70-4F07-B13E-00B951276D75}" srcOrd="6" destOrd="0" presId="urn:microsoft.com/office/officeart/2005/8/layout/default"/>
    <dgm:cxn modelId="{C3A7E6B3-D9B2-4E86-AAF1-DAFD86DAA825}" type="presParOf" srcId="{9EACDDB0-72A5-4D80-9FC7-311F195A9806}" destId="{7D7D5925-94AF-442F-BE1B-63B934F33BBE}" srcOrd="7" destOrd="0" presId="urn:microsoft.com/office/officeart/2005/8/layout/default"/>
    <dgm:cxn modelId="{2B21CFCA-19B6-4D6C-8FA4-9E7D19C4E35D}" type="presParOf" srcId="{9EACDDB0-72A5-4D80-9FC7-311F195A9806}" destId="{2BAE8546-ED68-4D73-9D42-C4D6B1E27056}" srcOrd="8" destOrd="0" presId="urn:microsoft.com/office/officeart/2005/8/layout/default"/>
    <dgm:cxn modelId="{0584941B-5C1D-4AB5-8C10-05959E3F865B}" type="presParOf" srcId="{9EACDDB0-72A5-4D80-9FC7-311F195A9806}" destId="{A0B6F78F-4D82-432C-9231-64687787DCE7}" srcOrd="9" destOrd="0" presId="urn:microsoft.com/office/officeart/2005/8/layout/default"/>
    <dgm:cxn modelId="{5C12AD76-C617-435D-AE9F-4A7DD9171DDF}" type="presParOf" srcId="{9EACDDB0-72A5-4D80-9FC7-311F195A9806}" destId="{3196A1E4-92A8-4F77-A9A7-1B424F64E33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575865-B55D-40C0-901F-8D4314E1767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GT"/>
        </a:p>
      </dgm:t>
    </dgm:pt>
    <dgm:pt modelId="{6826F2F4-BD39-4B35-8AD7-A486C3579241}">
      <dgm:prSet phldrT="[Texto]" custT="1"/>
      <dgm:spPr>
        <a:xfrm rot="16200000">
          <a:off x="-932803" y="1258310"/>
          <a:ext cx="2305438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Desarrollo institucional y gestión del Subsistema</a:t>
          </a:r>
          <a:endParaRPr lang="es-G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C2288C4-308E-4EED-BCD9-8567F6063871}" type="parTrans" cxnId="{B5034450-BA47-450E-855A-7CA84A173A30}">
      <dgm:prSet/>
      <dgm:spPr/>
      <dgm:t>
        <a:bodyPr/>
        <a:lstStyle/>
        <a:p>
          <a:endParaRPr lang="es-GT"/>
        </a:p>
      </dgm:t>
    </dgm:pt>
    <dgm:pt modelId="{384E332F-6934-4D05-9B36-2F8A89932ECF}" type="sibTrans" cxnId="{B5034450-BA47-450E-855A-7CA84A173A30}">
      <dgm:prSet/>
      <dgm:spPr/>
      <dgm:t>
        <a:bodyPr/>
        <a:lstStyle/>
        <a:p>
          <a:endParaRPr lang="es-GT"/>
        </a:p>
      </dgm:t>
    </dgm:pt>
    <dgm:pt modelId="{BFEBEBB1-06C6-4C92-877E-956FE4E95441}">
      <dgm:prSet phldrT="[Texto]" custT="1"/>
      <dgm:spPr>
        <a:xfrm>
          <a:off x="726282" y="436998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3.1. Desarrollo de la estructura institucional 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E406E2D-9AB2-4923-8B3E-C8389809D208}" type="parTrans" cxnId="{E14D3158-E549-4539-BD20-B94802A39F22}">
      <dgm:prSet/>
      <dgm:spPr>
        <a:xfrm>
          <a:off x="438932" y="656014"/>
          <a:ext cx="287349" cy="821312"/>
        </a:xfrm>
        <a:custGeom>
          <a:avLst/>
          <a:gdLst/>
          <a:ahLst/>
          <a:cxnLst/>
          <a:rect l="0" t="0" r="0" b="0"/>
          <a:pathLst>
            <a:path>
              <a:moveTo>
                <a:pt x="0" y="821312"/>
              </a:moveTo>
              <a:lnTo>
                <a:pt x="143674" y="821312"/>
              </a:lnTo>
              <a:lnTo>
                <a:pt x="143674" y="0"/>
              </a:lnTo>
              <a:lnTo>
                <a:pt x="287349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11AF22B-31AB-4C16-A326-A8F0FD5E4E6A}" type="sibTrans" cxnId="{E14D3158-E549-4539-BD20-B94802A39F22}">
      <dgm:prSet/>
      <dgm:spPr/>
      <dgm:t>
        <a:bodyPr/>
        <a:lstStyle/>
        <a:p>
          <a:endParaRPr lang="es-GT"/>
        </a:p>
      </dgm:t>
    </dgm:pt>
    <dgm:pt modelId="{44482A78-CA6B-4DAB-9EA0-2CE32A433801}">
      <dgm:prSet phldrT="[Texto]" custT="1"/>
      <dgm:spPr>
        <a:xfrm>
          <a:off x="726282" y="1258310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3.2. Sistema de acompañamiento pedagógico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7416DC1-2AA1-4909-AEDE-1FE2E3B64FB8}" type="parTrans" cxnId="{C7B6FD68-FF69-4CCA-831B-E3F67CC84911}">
      <dgm:prSet/>
      <dgm:spPr>
        <a:xfrm>
          <a:off x="438932" y="1431607"/>
          <a:ext cx="287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349" y="4572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DBE7E76-6F29-47B9-B711-E7DF5013444F}" type="sibTrans" cxnId="{C7B6FD68-FF69-4CCA-831B-E3F67CC84911}">
      <dgm:prSet/>
      <dgm:spPr/>
      <dgm:t>
        <a:bodyPr/>
        <a:lstStyle/>
        <a:p>
          <a:endParaRPr lang="es-GT"/>
        </a:p>
      </dgm:t>
    </dgm:pt>
    <dgm:pt modelId="{62BAFE10-2921-40E5-AA3B-E2D5D6CED693}">
      <dgm:prSet phldrT="[Texto]" custT="1"/>
      <dgm:spPr>
        <a:xfrm>
          <a:off x="726282" y="2079623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3.3. Fortalecimiento de capacidades del personal del subsistema </a:t>
          </a:r>
        </a:p>
      </dgm:t>
    </dgm:pt>
    <dgm:pt modelId="{5181B355-F68E-4D37-B98C-B7D1AC9344DB}" type="parTrans" cxnId="{60CBF316-9372-44EB-A9E1-D3A0224765DA}">
      <dgm:prSet/>
      <dgm:spPr>
        <a:xfrm>
          <a:off x="438932" y="1477327"/>
          <a:ext cx="287349" cy="82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74" y="0"/>
              </a:lnTo>
              <a:lnTo>
                <a:pt x="143674" y="821312"/>
              </a:lnTo>
              <a:lnTo>
                <a:pt x="287349" y="82131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72957F3-EC53-4D6D-B75A-6C439E9A2015}" type="sibTrans" cxnId="{60CBF316-9372-44EB-A9E1-D3A0224765DA}">
      <dgm:prSet/>
      <dgm:spPr/>
      <dgm:t>
        <a:bodyPr/>
        <a:lstStyle/>
        <a:p>
          <a:endParaRPr lang="es-GT"/>
        </a:p>
      </dgm:t>
    </dgm:pt>
    <dgm:pt modelId="{71E22CD2-16B9-4495-9224-940561C0648D}">
      <dgm:prSet custT="1"/>
      <dgm:spPr>
        <a:xfrm>
          <a:off x="2450381" y="163227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3.1.1. De nivel central 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C8D018B-F41C-4029-9799-F4114BEDCAA5}" type="parTrans" cxnId="{C793FBB8-A09E-4F10-8C2B-79693047E3DD}">
      <dgm:prSet/>
      <dgm:spPr>
        <a:xfrm>
          <a:off x="2163032" y="382244"/>
          <a:ext cx="287349" cy="273770"/>
        </a:xfrm>
        <a:custGeom>
          <a:avLst/>
          <a:gdLst/>
          <a:ahLst/>
          <a:cxnLst/>
          <a:rect l="0" t="0" r="0" b="0"/>
          <a:pathLst>
            <a:path>
              <a:moveTo>
                <a:pt x="0" y="273770"/>
              </a:moveTo>
              <a:lnTo>
                <a:pt x="143674" y="273770"/>
              </a:lnTo>
              <a:lnTo>
                <a:pt x="143674" y="0"/>
              </a:lnTo>
              <a:lnTo>
                <a:pt x="287349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EBFA328-5D4F-4033-9FC8-5D395D956AC5}" type="sibTrans" cxnId="{C793FBB8-A09E-4F10-8C2B-79693047E3DD}">
      <dgm:prSet/>
      <dgm:spPr/>
      <dgm:t>
        <a:bodyPr/>
        <a:lstStyle/>
        <a:p>
          <a:endParaRPr lang="es-GT"/>
        </a:p>
      </dgm:t>
    </dgm:pt>
    <dgm:pt modelId="{A8963AB7-0CBE-4977-99AD-24EB7E8BF3FB}">
      <dgm:prSet custT="1"/>
      <dgm:spPr>
        <a:xfrm>
          <a:off x="2450381" y="710769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3.1.2. De nivel departamental y municipal 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AF87B95-B76B-4610-AC46-46DD6ABE4833}" type="parTrans" cxnId="{B153F465-49E5-4968-AB8C-F53000D9B61C}">
      <dgm:prSet/>
      <dgm:spPr>
        <a:xfrm>
          <a:off x="2163032" y="656014"/>
          <a:ext cx="287349" cy="273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74" y="0"/>
              </a:lnTo>
              <a:lnTo>
                <a:pt x="143674" y="273770"/>
              </a:lnTo>
              <a:lnTo>
                <a:pt x="287349" y="27377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A9B095B-8A37-4380-96DC-ACC6E7E6B857}" type="sibTrans" cxnId="{B153F465-49E5-4968-AB8C-F53000D9B61C}">
      <dgm:prSet/>
      <dgm:spPr/>
      <dgm:t>
        <a:bodyPr/>
        <a:lstStyle/>
        <a:p>
          <a:endParaRPr lang="es-GT"/>
        </a:p>
      </dgm:t>
    </dgm:pt>
    <dgm:pt modelId="{4B048CC1-B445-4EA6-B757-36BAEAECB4D7}">
      <dgm:prSet custT="1"/>
      <dgm:spPr>
        <a:xfrm>
          <a:off x="4174481" y="163227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Direcciones generales indispensables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5FFEDD4-B910-44CE-9D19-D84C1D3E643B}" type="parTrans" cxnId="{12DCE6F5-347B-45B3-8761-DF5FA64D838F}">
      <dgm:prSet/>
      <dgm:spPr>
        <a:xfrm>
          <a:off x="3887131" y="336524"/>
          <a:ext cx="287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34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812DF85-2A7A-4964-ADD1-2158B734B862}" type="sibTrans" cxnId="{12DCE6F5-347B-45B3-8761-DF5FA64D838F}">
      <dgm:prSet/>
      <dgm:spPr/>
      <dgm:t>
        <a:bodyPr/>
        <a:lstStyle/>
        <a:p>
          <a:endParaRPr lang="es-GT"/>
        </a:p>
      </dgm:t>
    </dgm:pt>
    <dgm:pt modelId="{9540542B-9B59-4390-849F-C14C9C14196A}">
      <dgm:prSet custT="1"/>
      <dgm:spPr>
        <a:xfrm>
          <a:off x="4174481" y="710769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Subdirección o coordinación DIDEDUC y coordinaciones municipales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C62AED4-09C7-44C4-866D-7B75FFB9B1A3}" type="parTrans" cxnId="{8C8E9919-744E-4314-8801-52C2EB329DFB}">
      <dgm:prSet/>
      <dgm:spPr>
        <a:xfrm>
          <a:off x="3887131" y="884065"/>
          <a:ext cx="287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34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A1629AC-A1B8-44E8-A856-5B7DEA401CE5}" type="sibTrans" cxnId="{8C8E9919-744E-4314-8801-52C2EB329DFB}">
      <dgm:prSet/>
      <dgm:spPr/>
      <dgm:t>
        <a:bodyPr/>
        <a:lstStyle/>
        <a:p>
          <a:endParaRPr lang="es-GT"/>
        </a:p>
      </dgm:t>
    </dgm:pt>
    <dgm:pt modelId="{C4ADFD76-5B2A-4B15-B20B-59C9BE5237C9}">
      <dgm:prSet custT="1"/>
      <dgm:spPr>
        <a:xfrm>
          <a:off x="2450381" y="1258310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3.2.1. Acompañamiento presencial y a distancia</a:t>
          </a:r>
          <a:endParaRPr lang="es-G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0A7EA41-0B3C-4A2F-B1E5-511A13728A1E}" type="parTrans" cxnId="{369A2019-60A8-4F24-9F60-53D09625A39D}">
      <dgm:prSet/>
      <dgm:spPr>
        <a:xfrm>
          <a:off x="2163032" y="1431607"/>
          <a:ext cx="287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34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D92CB68-1B0F-4619-9D25-A97A3830ADFB}" type="sibTrans" cxnId="{369A2019-60A8-4F24-9F60-53D09625A39D}">
      <dgm:prSet/>
      <dgm:spPr/>
      <dgm:t>
        <a:bodyPr/>
        <a:lstStyle/>
        <a:p>
          <a:endParaRPr lang="es-GT"/>
        </a:p>
      </dgm:t>
    </dgm:pt>
    <dgm:pt modelId="{46BB21BE-439B-496E-B129-C232C7C72D84}">
      <dgm:prSet custT="1"/>
      <dgm:spPr>
        <a:xfrm>
          <a:off x="2450381" y="1805852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3.3.1. </a:t>
          </a: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Programas académicos de especialización </a:t>
          </a:r>
          <a:endParaRPr lang="es-GT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85761C9-B5CD-4150-9A41-08D76ED3F66E}" type="parTrans" cxnId="{9BF84F08-4805-48FE-95AA-BA6769B85FF0}">
      <dgm:prSet/>
      <dgm:spPr>
        <a:xfrm>
          <a:off x="2163032" y="2024869"/>
          <a:ext cx="287349" cy="273770"/>
        </a:xfrm>
        <a:custGeom>
          <a:avLst/>
          <a:gdLst/>
          <a:ahLst/>
          <a:cxnLst/>
          <a:rect l="0" t="0" r="0" b="0"/>
          <a:pathLst>
            <a:path>
              <a:moveTo>
                <a:pt x="0" y="273770"/>
              </a:moveTo>
              <a:lnTo>
                <a:pt x="143674" y="273770"/>
              </a:lnTo>
              <a:lnTo>
                <a:pt x="143674" y="0"/>
              </a:lnTo>
              <a:lnTo>
                <a:pt x="287349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6F3778E-81A3-4D69-88BB-82E599C35D9A}" type="sibTrans" cxnId="{9BF84F08-4805-48FE-95AA-BA6769B85FF0}">
      <dgm:prSet/>
      <dgm:spPr/>
      <dgm:t>
        <a:bodyPr/>
        <a:lstStyle/>
        <a:p>
          <a:endParaRPr lang="es-GT"/>
        </a:p>
      </dgm:t>
    </dgm:pt>
    <dgm:pt modelId="{78CAB789-CFC0-491A-BBC0-FE2AAA61DB38}">
      <dgm:prSet custT="1"/>
      <dgm:spPr>
        <a:xfrm>
          <a:off x="2450381" y="2353394"/>
          <a:ext cx="1436749" cy="4380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3.3.2</a:t>
          </a:r>
          <a:r>
            <a:rPr lang="es-MX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 Programa de pasantías e intercambios </a:t>
          </a:r>
          <a:endParaRPr lang="es-GT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70D91D5-80E7-4466-A832-682AB5C88BD4}" type="parTrans" cxnId="{0E6164EF-52BC-4BDE-8D5D-18A5153F2368}">
      <dgm:prSet/>
      <dgm:spPr>
        <a:xfrm>
          <a:off x="2163032" y="2298640"/>
          <a:ext cx="287349" cy="273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74" y="0"/>
              </a:lnTo>
              <a:lnTo>
                <a:pt x="143674" y="273770"/>
              </a:lnTo>
              <a:lnTo>
                <a:pt x="287349" y="27377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G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C3F8C2B-57D9-4E6D-B32A-12B34E0727A4}" type="sibTrans" cxnId="{0E6164EF-52BC-4BDE-8D5D-18A5153F2368}">
      <dgm:prSet/>
      <dgm:spPr/>
      <dgm:t>
        <a:bodyPr/>
        <a:lstStyle/>
        <a:p>
          <a:endParaRPr lang="es-GT"/>
        </a:p>
      </dgm:t>
    </dgm:pt>
    <dgm:pt modelId="{4917A431-0C0E-4707-BF74-334031125CC1}" type="pres">
      <dgm:prSet presAssocID="{C2575865-B55D-40C0-901F-8D4314E1767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A43DA9-C33C-4C84-B420-049D571C4674}" type="pres">
      <dgm:prSet presAssocID="{6826F2F4-BD39-4B35-8AD7-A486C3579241}" presName="root1" presStyleCnt="0"/>
      <dgm:spPr/>
    </dgm:pt>
    <dgm:pt modelId="{3148B19F-A9D2-460D-A588-F5AAE0A4F888}" type="pres">
      <dgm:prSet presAssocID="{6826F2F4-BD39-4B35-8AD7-A486C3579241}" presName="LevelOneTextNode" presStyleLbl="node0" presStyleIdx="0" presStyleCnt="1">
        <dgm:presLayoutVars>
          <dgm:chPref val="3"/>
        </dgm:presLayoutVars>
      </dgm:prSet>
      <dgm:spPr/>
    </dgm:pt>
    <dgm:pt modelId="{1DA65118-EC6B-427D-BEA9-A1FA2D5D0C01}" type="pres">
      <dgm:prSet presAssocID="{6826F2F4-BD39-4B35-8AD7-A486C3579241}" presName="level2hierChild" presStyleCnt="0"/>
      <dgm:spPr/>
    </dgm:pt>
    <dgm:pt modelId="{039D1481-4432-48A1-BB46-D0A001CE5758}" type="pres">
      <dgm:prSet presAssocID="{7E406E2D-9AB2-4923-8B3E-C8389809D208}" presName="conn2-1" presStyleLbl="parChTrans1D2" presStyleIdx="0" presStyleCnt="3"/>
      <dgm:spPr/>
    </dgm:pt>
    <dgm:pt modelId="{22522E7D-6A74-458E-A27B-4D55F0D3B1CD}" type="pres">
      <dgm:prSet presAssocID="{7E406E2D-9AB2-4923-8B3E-C8389809D208}" presName="connTx" presStyleLbl="parChTrans1D2" presStyleIdx="0" presStyleCnt="3"/>
      <dgm:spPr/>
    </dgm:pt>
    <dgm:pt modelId="{5671B6DB-FF13-45D4-849B-7030DF006CD5}" type="pres">
      <dgm:prSet presAssocID="{BFEBEBB1-06C6-4C92-877E-956FE4E95441}" presName="root2" presStyleCnt="0"/>
      <dgm:spPr/>
    </dgm:pt>
    <dgm:pt modelId="{C4B979FE-944E-4149-87CB-5EF384881D1D}" type="pres">
      <dgm:prSet presAssocID="{BFEBEBB1-06C6-4C92-877E-956FE4E95441}" presName="LevelTwoTextNode" presStyleLbl="node2" presStyleIdx="0" presStyleCnt="3">
        <dgm:presLayoutVars>
          <dgm:chPref val="3"/>
        </dgm:presLayoutVars>
      </dgm:prSet>
      <dgm:spPr/>
    </dgm:pt>
    <dgm:pt modelId="{F583CBB2-6560-4938-991B-4AE8CAC6D328}" type="pres">
      <dgm:prSet presAssocID="{BFEBEBB1-06C6-4C92-877E-956FE4E95441}" presName="level3hierChild" presStyleCnt="0"/>
      <dgm:spPr/>
    </dgm:pt>
    <dgm:pt modelId="{C4368523-58CB-43D3-AD20-6E55CEA8BC2C}" type="pres">
      <dgm:prSet presAssocID="{CC8D018B-F41C-4029-9799-F4114BEDCAA5}" presName="conn2-1" presStyleLbl="parChTrans1D3" presStyleIdx="0" presStyleCnt="5"/>
      <dgm:spPr/>
    </dgm:pt>
    <dgm:pt modelId="{B621354B-BDCA-4660-8151-628157F5FA5A}" type="pres">
      <dgm:prSet presAssocID="{CC8D018B-F41C-4029-9799-F4114BEDCAA5}" presName="connTx" presStyleLbl="parChTrans1D3" presStyleIdx="0" presStyleCnt="5"/>
      <dgm:spPr/>
    </dgm:pt>
    <dgm:pt modelId="{3BDEDF98-504E-4764-B460-E332D917F585}" type="pres">
      <dgm:prSet presAssocID="{71E22CD2-16B9-4495-9224-940561C0648D}" presName="root2" presStyleCnt="0"/>
      <dgm:spPr/>
    </dgm:pt>
    <dgm:pt modelId="{7DF6A2BE-7857-4D99-8342-5F842CD89754}" type="pres">
      <dgm:prSet presAssocID="{71E22CD2-16B9-4495-9224-940561C0648D}" presName="LevelTwoTextNode" presStyleLbl="node3" presStyleIdx="0" presStyleCnt="5">
        <dgm:presLayoutVars>
          <dgm:chPref val="3"/>
        </dgm:presLayoutVars>
      </dgm:prSet>
      <dgm:spPr/>
    </dgm:pt>
    <dgm:pt modelId="{0C0C7055-E365-4A2D-B40B-1709275E9E83}" type="pres">
      <dgm:prSet presAssocID="{71E22CD2-16B9-4495-9224-940561C0648D}" presName="level3hierChild" presStyleCnt="0"/>
      <dgm:spPr/>
    </dgm:pt>
    <dgm:pt modelId="{3E12A655-47DE-4F12-A2D8-4F00B4305878}" type="pres">
      <dgm:prSet presAssocID="{55FFEDD4-B910-44CE-9D19-D84C1D3E643B}" presName="conn2-1" presStyleLbl="parChTrans1D4" presStyleIdx="0" presStyleCnt="2"/>
      <dgm:spPr/>
    </dgm:pt>
    <dgm:pt modelId="{6D0F43FF-582B-4B39-B4CE-D2236F60BCFE}" type="pres">
      <dgm:prSet presAssocID="{55FFEDD4-B910-44CE-9D19-D84C1D3E643B}" presName="connTx" presStyleLbl="parChTrans1D4" presStyleIdx="0" presStyleCnt="2"/>
      <dgm:spPr/>
    </dgm:pt>
    <dgm:pt modelId="{F3BC46FA-9076-4F46-98AA-45F9CFBB84B0}" type="pres">
      <dgm:prSet presAssocID="{4B048CC1-B445-4EA6-B757-36BAEAECB4D7}" presName="root2" presStyleCnt="0"/>
      <dgm:spPr/>
    </dgm:pt>
    <dgm:pt modelId="{BAC56E7B-A7DB-4C04-9DAD-29BA13EFB0D3}" type="pres">
      <dgm:prSet presAssocID="{4B048CC1-B445-4EA6-B757-36BAEAECB4D7}" presName="LevelTwoTextNode" presStyleLbl="node4" presStyleIdx="0" presStyleCnt="2">
        <dgm:presLayoutVars>
          <dgm:chPref val="3"/>
        </dgm:presLayoutVars>
      </dgm:prSet>
      <dgm:spPr/>
    </dgm:pt>
    <dgm:pt modelId="{516B6295-B83D-40E6-B7A3-9F8436626C67}" type="pres">
      <dgm:prSet presAssocID="{4B048CC1-B445-4EA6-B757-36BAEAECB4D7}" presName="level3hierChild" presStyleCnt="0"/>
      <dgm:spPr/>
    </dgm:pt>
    <dgm:pt modelId="{DF524272-7BCA-4E72-897B-F7B3421B9DDD}" type="pres">
      <dgm:prSet presAssocID="{6AF87B95-B76B-4610-AC46-46DD6ABE4833}" presName="conn2-1" presStyleLbl="parChTrans1D3" presStyleIdx="1" presStyleCnt="5"/>
      <dgm:spPr/>
    </dgm:pt>
    <dgm:pt modelId="{2F167604-C43E-4FF7-82B6-4BD00EB5623D}" type="pres">
      <dgm:prSet presAssocID="{6AF87B95-B76B-4610-AC46-46DD6ABE4833}" presName="connTx" presStyleLbl="parChTrans1D3" presStyleIdx="1" presStyleCnt="5"/>
      <dgm:spPr/>
    </dgm:pt>
    <dgm:pt modelId="{B313826B-E3AF-4325-BA65-90B1C61C11A4}" type="pres">
      <dgm:prSet presAssocID="{A8963AB7-0CBE-4977-99AD-24EB7E8BF3FB}" presName="root2" presStyleCnt="0"/>
      <dgm:spPr/>
    </dgm:pt>
    <dgm:pt modelId="{178C87D3-A0AF-4870-99A1-E6D63D046C7D}" type="pres">
      <dgm:prSet presAssocID="{A8963AB7-0CBE-4977-99AD-24EB7E8BF3FB}" presName="LevelTwoTextNode" presStyleLbl="node3" presStyleIdx="1" presStyleCnt="5">
        <dgm:presLayoutVars>
          <dgm:chPref val="3"/>
        </dgm:presLayoutVars>
      </dgm:prSet>
      <dgm:spPr/>
    </dgm:pt>
    <dgm:pt modelId="{BB7F65CE-3FAB-463C-981F-08248764E978}" type="pres">
      <dgm:prSet presAssocID="{A8963AB7-0CBE-4977-99AD-24EB7E8BF3FB}" presName="level3hierChild" presStyleCnt="0"/>
      <dgm:spPr/>
    </dgm:pt>
    <dgm:pt modelId="{B748A2F9-555A-46D6-8CED-01567F436027}" type="pres">
      <dgm:prSet presAssocID="{2C62AED4-09C7-44C4-866D-7B75FFB9B1A3}" presName="conn2-1" presStyleLbl="parChTrans1D4" presStyleIdx="1" presStyleCnt="2"/>
      <dgm:spPr/>
    </dgm:pt>
    <dgm:pt modelId="{7F51709C-F1E4-4F7A-9D68-81BB03CE012E}" type="pres">
      <dgm:prSet presAssocID="{2C62AED4-09C7-44C4-866D-7B75FFB9B1A3}" presName="connTx" presStyleLbl="parChTrans1D4" presStyleIdx="1" presStyleCnt="2"/>
      <dgm:spPr/>
    </dgm:pt>
    <dgm:pt modelId="{C8C5C2FC-D457-4EC2-A886-3F48044F9A1A}" type="pres">
      <dgm:prSet presAssocID="{9540542B-9B59-4390-849F-C14C9C14196A}" presName="root2" presStyleCnt="0"/>
      <dgm:spPr/>
    </dgm:pt>
    <dgm:pt modelId="{72585DEC-B71B-4C85-AF1D-F4CE68B56E79}" type="pres">
      <dgm:prSet presAssocID="{9540542B-9B59-4390-849F-C14C9C14196A}" presName="LevelTwoTextNode" presStyleLbl="node4" presStyleIdx="1" presStyleCnt="2">
        <dgm:presLayoutVars>
          <dgm:chPref val="3"/>
        </dgm:presLayoutVars>
      </dgm:prSet>
      <dgm:spPr/>
    </dgm:pt>
    <dgm:pt modelId="{C1C7C9E4-466F-4C48-8185-38932D833B1E}" type="pres">
      <dgm:prSet presAssocID="{9540542B-9B59-4390-849F-C14C9C14196A}" presName="level3hierChild" presStyleCnt="0"/>
      <dgm:spPr/>
    </dgm:pt>
    <dgm:pt modelId="{53F10D9B-DC98-4A0B-8091-B9C9366BFC05}" type="pres">
      <dgm:prSet presAssocID="{27416DC1-2AA1-4909-AEDE-1FE2E3B64FB8}" presName="conn2-1" presStyleLbl="parChTrans1D2" presStyleIdx="1" presStyleCnt="3"/>
      <dgm:spPr/>
    </dgm:pt>
    <dgm:pt modelId="{9140F6C5-D6F1-450C-BAEF-971724047CEC}" type="pres">
      <dgm:prSet presAssocID="{27416DC1-2AA1-4909-AEDE-1FE2E3B64FB8}" presName="connTx" presStyleLbl="parChTrans1D2" presStyleIdx="1" presStyleCnt="3"/>
      <dgm:spPr/>
    </dgm:pt>
    <dgm:pt modelId="{6AC78466-AEEB-4721-A3F7-3A7A932B81E9}" type="pres">
      <dgm:prSet presAssocID="{44482A78-CA6B-4DAB-9EA0-2CE32A433801}" presName="root2" presStyleCnt="0"/>
      <dgm:spPr/>
    </dgm:pt>
    <dgm:pt modelId="{A145B9E4-F80E-43D9-8878-D1E72B3274E1}" type="pres">
      <dgm:prSet presAssocID="{44482A78-CA6B-4DAB-9EA0-2CE32A433801}" presName="LevelTwoTextNode" presStyleLbl="node2" presStyleIdx="1" presStyleCnt="3">
        <dgm:presLayoutVars>
          <dgm:chPref val="3"/>
        </dgm:presLayoutVars>
      </dgm:prSet>
      <dgm:spPr/>
    </dgm:pt>
    <dgm:pt modelId="{768A6ABE-393F-44BD-A81C-6561BF452AE1}" type="pres">
      <dgm:prSet presAssocID="{44482A78-CA6B-4DAB-9EA0-2CE32A433801}" presName="level3hierChild" presStyleCnt="0"/>
      <dgm:spPr/>
    </dgm:pt>
    <dgm:pt modelId="{E6D961BA-AEAE-4BAF-9038-B1A45FC88D22}" type="pres">
      <dgm:prSet presAssocID="{70A7EA41-0B3C-4A2F-B1E5-511A13728A1E}" presName="conn2-1" presStyleLbl="parChTrans1D3" presStyleIdx="2" presStyleCnt="5"/>
      <dgm:spPr/>
    </dgm:pt>
    <dgm:pt modelId="{EAB4E46E-7FC5-4D0F-918D-05FF88D2FFC9}" type="pres">
      <dgm:prSet presAssocID="{70A7EA41-0B3C-4A2F-B1E5-511A13728A1E}" presName="connTx" presStyleLbl="parChTrans1D3" presStyleIdx="2" presStyleCnt="5"/>
      <dgm:spPr/>
    </dgm:pt>
    <dgm:pt modelId="{0B3762BF-0258-4A91-9C63-630FDD124078}" type="pres">
      <dgm:prSet presAssocID="{C4ADFD76-5B2A-4B15-B20B-59C9BE5237C9}" presName="root2" presStyleCnt="0"/>
      <dgm:spPr/>
    </dgm:pt>
    <dgm:pt modelId="{A2E0E1E6-82E4-4BC8-90BA-427434A847A8}" type="pres">
      <dgm:prSet presAssocID="{C4ADFD76-5B2A-4B15-B20B-59C9BE5237C9}" presName="LevelTwoTextNode" presStyleLbl="node3" presStyleIdx="2" presStyleCnt="5">
        <dgm:presLayoutVars>
          <dgm:chPref val="3"/>
        </dgm:presLayoutVars>
      </dgm:prSet>
      <dgm:spPr/>
    </dgm:pt>
    <dgm:pt modelId="{BDDFFE90-ED33-4DBF-8141-845D53275B9B}" type="pres">
      <dgm:prSet presAssocID="{C4ADFD76-5B2A-4B15-B20B-59C9BE5237C9}" presName="level3hierChild" presStyleCnt="0"/>
      <dgm:spPr/>
    </dgm:pt>
    <dgm:pt modelId="{3A0D4442-B00A-4550-8A29-8364D92A674E}" type="pres">
      <dgm:prSet presAssocID="{5181B355-F68E-4D37-B98C-B7D1AC9344DB}" presName="conn2-1" presStyleLbl="parChTrans1D2" presStyleIdx="2" presStyleCnt="3"/>
      <dgm:spPr/>
    </dgm:pt>
    <dgm:pt modelId="{8F09AFD0-B8C6-420B-8D92-CEE5C7765317}" type="pres">
      <dgm:prSet presAssocID="{5181B355-F68E-4D37-B98C-B7D1AC9344DB}" presName="connTx" presStyleLbl="parChTrans1D2" presStyleIdx="2" presStyleCnt="3"/>
      <dgm:spPr/>
    </dgm:pt>
    <dgm:pt modelId="{49FDBA59-E88F-4B2E-BFBE-2CE3D859C75B}" type="pres">
      <dgm:prSet presAssocID="{62BAFE10-2921-40E5-AA3B-E2D5D6CED693}" presName="root2" presStyleCnt="0"/>
      <dgm:spPr/>
    </dgm:pt>
    <dgm:pt modelId="{08737C2F-0241-4D84-8FBB-F4E814F4580B}" type="pres">
      <dgm:prSet presAssocID="{62BAFE10-2921-40E5-AA3B-E2D5D6CED693}" presName="LevelTwoTextNode" presStyleLbl="node2" presStyleIdx="2" presStyleCnt="3">
        <dgm:presLayoutVars>
          <dgm:chPref val="3"/>
        </dgm:presLayoutVars>
      </dgm:prSet>
      <dgm:spPr/>
    </dgm:pt>
    <dgm:pt modelId="{A0127EFA-A599-4F86-8B3F-DB18E10FC52D}" type="pres">
      <dgm:prSet presAssocID="{62BAFE10-2921-40E5-AA3B-E2D5D6CED693}" presName="level3hierChild" presStyleCnt="0"/>
      <dgm:spPr/>
    </dgm:pt>
    <dgm:pt modelId="{58B4BA47-CE7F-4549-B2E0-E333095037D0}" type="pres">
      <dgm:prSet presAssocID="{B85761C9-B5CD-4150-9A41-08D76ED3F66E}" presName="conn2-1" presStyleLbl="parChTrans1D3" presStyleIdx="3" presStyleCnt="5"/>
      <dgm:spPr/>
    </dgm:pt>
    <dgm:pt modelId="{5C648534-F2AD-4010-A763-71A73A6DE57D}" type="pres">
      <dgm:prSet presAssocID="{B85761C9-B5CD-4150-9A41-08D76ED3F66E}" presName="connTx" presStyleLbl="parChTrans1D3" presStyleIdx="3" presStyleCnt="5"/>
      <dgm:spPr/>
    </dgm:pt>
    <dgm:pt modelId="{56DB9AAE-BACF-4619-A4DC-B12747022CA8}" type="pres">
      <dgm:prSet presAssocID="{46BB21BE-439B-496E-B129-C232C7C72D84}" presName="root2" presStyleCnt="0"/>
      <dgm:spPr/>
    </dgm:pt>
    <dgm:pt modelId="{52A131A4-A0B6-4BA3-8411-CAB73C79B5B6}" type="pres">
      <dgm:prSet presAssocID="{46BB21BE-439B-496E-B129-C232C7C72D84}" presName="LevelTwoTextNode" presStyleLbl="node3" presStyleIdx="3" presStyleCnt="5">
        <dgm:presLayoutVars>
          <dgm:chPref val="3"/>
        </dgm:presLayoutVars>
      </dgm:prSet>
      <dgm:spPr/>
    </dgm:pt>
    <dgm:pt modelId="{67312F26-F82E-4DC4-B2B2-79261BE2D0B9}" type="pres">
      <dgm:prSet presAssocID="{46BB21BE-439B-496E-B129-C232C7C72D84}" presName="level3hierChild" presStyleCnt="0"/>
      <dgm:spPr/>
    </dgm:pt>
    <dgm:pt modelId="{C8E3E909-EF7C-451B-B51A-658F77B522BC}" type="pres">
      <dgm:prSet presAssocID="{970D91D5-80E7-4466-A832-682AB5C88BD4}" presName="conn2-1" presStyleLbl="parChTrans1D3" presStyleIdx="4" presStyleCnt="5"/>
      <dgm:spPr/>
    </dgm:pt>
    <dgm:pt modelId="{65617154-C2F2-4034-9EDD-825339F65FB6}" type="pres">
      <dgm:prSet presAssocID="{970D91D5-80E7-4466-A832-682AB5C88BD4}" presName="connTx" presStyleLbl="parChTrans1D3" presStyleIdx="4" presStyleCnt="5"/>
      <dgm:spPr/>
    </dgm:pt>
    <dgm:pt modelId="{698D06D3-315C-4760-941C-13859013BAF3}" type="pres">
      <dgm:prSet presAssocID="{78CAB789-CFC0-491A-BBC0-FE2AAA61DB38}" presName="root2" presStyleCnt="0"/>
      <dgm:spPr/>
    </dgm:pt>
    <dgm:pt modelId="{4A154CEF-3C1C-4422-B7DD-B2C3494A84CA}" type="pres">
      <dgm:prSet presAssocID="{78CAB789-CFC0-491A-BBC0-FE2AAA61DB38}" presName="LevelTwoTextNode" presStyleLbl="node3" presStyleIdx="4" presStyleCnt="5">
        <dgm:presLayoutVars>
          <dgm:chPref val="3"/>
        </dgm:presLayoutVars>
      </dgm:prSet>
      <dgm:spPr/>
    </dgm:pt>
    <dgm:pt modelId="{DE780BB0-4A83-4087-B240-56BF80BEBF46}" type="pres">
      <dgm:prSet presAssocID="{78CAB789-CFC0-491A-BBC0-FE2AAA61DB38}" presName="level3hierChild" presStyleCnt="0"/>
      <dgm:spPr/>
    </dgm:pt>
  </dgm:ptLst>
  <dgm:cxnLst>
    <dgm:cxn modelId="{4BE7A202-6F00-4661-BE91-462DABB4320B}" type="presOf" srcId="{55FFEDD4-B910-44CE-9D19-D84C1D3E643B}" destId="{3E12A655-47DE-4F12-A2D8-4F00B4305878}" srcOrd="0" destOrd="0" presId="urn:microsoft.com/office/officeart/2008/layout/HorizontalMultiLevelHierarchy"/>
    <dgm:cxn modelId="{2C2AFB03-A774-43BF-A8A8-18F99A98B32A}" type="presOf" srcId="{46BB21BE-439B-496E-B129-C232C7C72D84}" destId="{52A131A4-A0B6-4BA3-8411-CAB73C79B5B6}" srcOrd="0" destOrd="0" presId="urn:microsoft.com/office/officeart/2008/layout/HorizontalMultiLevelHierarchy"/>
    <dgm:cxn modelId="{E2B03E06-7B38-4046-BCF0-EAECD167A40C}" type="presOf" srcId="{71E22CD2-16B9-4495-9224-940561C0648D}" destId="{7DF6A2BE-7857-4D99-8342-5F842CD89754}" srcOrd="0" destOrd="0" presId="urn:microsoft.com/office/officeart/2008/layout/HorizontalMultiLevelHierarchy"/>
    <dgm:cxn modelId="{9BF84F08-4805-48FE-95AA-BA6769B85FF0}" srcId="{62BAFE10-2921-40E5-AA3B-E2D5D6CED693}" destId="{46BB21BE-439B-496E-B129-C232C7C72D84}" srcOrd="0" destOrd="0" parTransId="{B85761C9-B5CD-4150-9A41-08D76ED3F66E}" sibTransId="{46F3778E-81A3-4D69-88BB-82E599C35D9A}"/>
    <dgm:cxn modelId="{52F26210-E5E7-4B33-9FE6-F0A27CCF5763}" type="presOf" srcId="{70A7EA41-0B3C-4A2F-B1E5-511A13728A1E}" destId="{E6D961BA-AEAE-4BAF-9038-B1A45FC88D22}" srcOrd="0" destOrd="0" presId="urn:microsoft.com/office/officeart/2008/layout/HorizontalMultiLevelHierarchy"/>
    <dgm:cxn modelId="{23795914-7118-4A25-BE83-10B84EDE508D}" type="presOf" srcId="{6826F2F4-BD39-4B35-8AD7-A486C3579241}" destId="{3148B19F-A9D2-460D-A588-F5AAE0A4F888}" srcOrd="0" destOrd="0" presId="urn:microsoft.com/office/officeart/2008/layout/HorizontalMultiLevelHierarchy"/>
    <dgm:cxn modelId="{60CBF316-9372-44EB-A9E1-D3A0224765DA}" srcId="{6826F2F4-BD39-4B35-8AD7-A486C3579241}" destId="{62BAFE10-2921-40E5-AA3B-E2D5D6CED693}" srcOrd="2" destOrd="0" parTransId="{5181B355-F68E-4D37-B98C-B7D1AC9344DB}" sibTransId="{A72957F3-EC53-4D6D-B75A-6C439E9A2015}"/>
    <dgm:cxn modelId="{369A2019-60A8-4F24-9F60-53D09625A39D}" srcId="{44482A78-CA6B-4DAB-9EA0-2CE32A433801}" destId="{C4ADFD76-5B2A-4B15-B20B-59C9BE5237C9}" srcOrd="0" destOrd="0" parTransId="{70A7EA41-0B3C-4A2F-B1E5-511A13728A1E}" sibTransId="{CD92CB68-1B0F-4619-9D25-A97A3830ADFB}"/>
    <dgm:cxn modelId="{8C8E9919-744E-4314-8801-52C2EB329DFB}" srcId="{A8963AB7-0CBE-4977-99AD-24EB7E8BF3FB}" destId="{9540542B-9B59-4390-849F-C14C9C14196A}" srcOrd="0" destOrd="0" parTransId="{2C62AED4-09C7-44C4-866D-7B75FFB9B1A3}" sibTransId="{AA1629AC-A1B8-44E8-A856-5B7DEA401CE5}"/>
    <dgm:cxn modelId="{4556911E-354F-49C0-A181-0B7E35124CF3}" type="presOf" srcId="{2C62AED4-09C7-44C4-866D-7B75FFB9B1A3}" destId="{7F51709C-F1E4-4F7A-9D68-81BB03CE012E}" srcOrd="1" destOrd="0" presId="urn:microsoft.com/office/officeart/2008/layout/HorizontalMultiLevelHierarchy"/>
    <dgm:cxn modelId="{5492BA1E-4BEB-4DB3-8FDD-64643B46B16E}" type="presOf" srcId="{7E406E2D-9AB2-4923-8B3E-C8389809D208}" destId="{22522E7D-6A74-458E-A27B-4D55F0D3B1CD}" srcOrd="1" destOrd="0" presId="urn:microsoft.com/office/officeart/2008/layout/HorizontalMultiLevelHierarchy"/>
    <dgm:cxn modelId="{3CF63233-0FC4-4411-9B12-CD45B8E8E27D}" type="presOf" srcId="{5181B355-F68E-4D37-B98C-B7D1AC9344DB}" destId="{8F09AFD0-B8C6-420B-8D92-CEE5C7765317}" srcOrd="1" destOrd="0" presId="urn:microsoft.com/office/officeart/2008/layout/HorizontalMultiLevelHierarchy"/>
    <dgm:cxn modelId="{735B083A-6AF2-4400-9BB1-A40EF1E15BD7}" type="presOf" srcId="{6AF87B95-B76B-4610-AC46-46DD6ABE4833}" destId="{2F167604-C43E-4FF7-82B6-4BD00EB5623D}" srcOrd="1" destOrd="0" presId="urn:microsoft.com/office/officeart/2008/layout/HorizontalMultiLevelHierarchy"/>
    <dgm:cxn modelId="{18AD715B-F272-4541-8462-7A105475D611}" type="presOf" srcId="{4B048CC1-B445-4EA6-B757-36BAEAECB4D7}" destId="{BAC56E7B-A7DB-4C04-9DAD-29BA13EFB0D3}" srcOrd="0" destOrd="0" presId="urn:microsoft.com/office/officeart/2008/layout/HorizontalMultiLevelHierarchy"/>
    <dgm:cxn modelId="{48EA9660-B95A-4CFE-9181-F4B21B2A4225}" type="presOf" srcId="{970D91D5-80E7-4466-A832-682AB5C88BD4}" destId="{C8E3E909-EF7C-451B-B51A-658F77B522BC}" srcOrd="0" destOrd="0" presId="urn:microsoft.com/office/officeart/2008/layout/HorizontalMultiLevelHierarchy"/>
    <dgm:cxn modelId="{07615945-429B-421E-AD23-9F48677D5F41}" type="presOf" srcId="{55FFEDD4-B910-44CE-9D19-D84C1D3E643B}" destId="{6D0F43FF-582B-4B39-B4CE-D2236F60BCFE}" srcOrd="1" destOrd="0" presId="urn:microsoft.com/office/officeart/2008/layout/HorizontalMultiLevelHierarchy"/>
    <dgm:cxn modelId="{B153F465-49E5-4968-AB8C-F53000D9B61C}" srcId="{BFEBEBB1-06C6-4C92-877E-956FE4E95441}" destId="{A8963AB7-0CBE-4977-99AD-24EB7E8BF3FB}" srcOrd="1" destOrd="0" parTransId="{6AF87B95-B76B-4610-AC46-46DD6ABE4833}" sibTransId="{4A9B095B-8A37-4380-96DC-ACC6E7E6B857}"/>
    <dgm:cxn modelId="{C7B6FD68-FF69-4CCA-831B-E3F67CC84911}" srcId="{6826F2F4-BD39-4B35-8AD7-A486C3579241}" destId="{44482A78-CA6B-4DAB-9EA0-2CE32A433801}" srcOrd="1" destOrd="0" parTransId="{27416DC1-2AA1-4909-AEDE-1FE2E3B64FB8}" sibTransId="{7DBE7E76-6F29-47B9-B711-E7DF5013444F}"/>
    <dgm:cxn modelId="{45CC274C-23DD-4C45-BD49-6DCCBD096787}" type="presOf" srcId="{78CAB789-CFC0-491A-BBC0-FE2AAA61DB38}" destId="{4A154CEF-3C1C-4422-B7DD-B2C3494A84CA}" srcOrd="0" destOrd="0" presId="urn:microsoft.com/office/officeart/2008/layout/HorizontalMultiLevelHierarchy"/>
    <dgm:cxn modelId="{B5034450-BA47-450E-855A-7CA84A173A30}" srcId="{C2575865-B55D-40C0-901F-8D4314E1767F}" destId="{6826F2F4-BD39-4B35-8AD7-A486C3579241}" srcOrd="0" destOrd="0" parTransId="{4C2288C4-308E-4EED-BCD9-8567F6063871}" sibTransId="{384E332F-6934-4D05-9B36-2F8A89932ECF}"/>
    <dgm:cxn modelId="{18EA3F71-6544-426A-A7F9-D0B080E9D40B}" type="presOf" srcId="{5181B355-F68E-4D37-B98C-B7D1AC9344DB}" destId="{3A0D4442-B00A-4550-8A29-8364D92A674E}" srcOrd="0" destOrd="0" presId="urn:microsoft.com/office/officeart/2008/layout/HorizontalMultiLevelHierarchy"/>
    <dgm:cxn modelId="{9E19F157-2D4E-432A-9D24-6B2F602348A1}" type="presOf" srcId="{B85761C9-B5CD-4150-9A41-08D76ED3F66E}" destId="{58B4BA47-CE7F-4549-B2E0-E333095037D0}" srcOrd="0" destOrd="0" presId="urn:microsoft.com/office/officeart/2008/layout/HorizontalMultiLevelHierarchy"/>
    <dgm:cxn modelId="{E14D3158-E549-4539-BD20-B94802A39F22}" srcId="{6826F2F4-BD39-4B35-8AD7-A486C3579241}" destId="{BFEBEBB1-06C6-4C92-877E-956FE4E95441}" srcOrd="0" destOrd="0" parTransId="{7E406E2D-9AB2-4923-8B3E-C8389809D208}" sibTransId="{211AF22B-31AB-4C16-A326-A8F0FD5E4E6A}"/>
    <dgm:cxn modelId="{E9E97C82-5D08-421C-86D0-8BCB9536ECEA}" type="presOf" srcId="{2C62AED4-09C7-44C4-866D-7B75FFB9B1A3}" destId="{B748A2F9-555A-46D6-8CED-01567F436027}" srcOrd="0" destOrd="0" presId="urn:microsoft.com/office/officeart/2008/layout/HorizontalMultiLevelHierarchy"/>
    <dgm:cxn modelId="{4075F294-673C-477B-9FEE-9258EC3C6664}" type="presOf" srcId="{970D91D5-80E7-4466-A832-682AB5C88BD4}" destId="{65617154-C2F2-4034-9EDD-825339F65FB6}" srcOrd="1" destOrd="0" presId="urn:microsoft.com/office/officeart/2008/layout/HorizontalMultiLevelHierarchy"/>
    <dgm:cxn modelId="{3AE9DDA0-2FF6-4623-80A4-180D4B79AD2B}" type="presOf" srcId="{62BAFE10-2921-40E5-AA3B-E2D5D6CED693}" destId="{08737C2F-0241-4D84-8FBB-F4E814F4580B}" srcOrd="0" destOrd="0" presId="urn:microsoft.com/office/officeart/2008/layout/HorizontalMultiLevelHierarchy"/>
    <dgm:cxn modelId="{28E724A8-5D63-4799-B156-B0EFD43158E5}" type="presOf" srcId="{CC8D018B-F41C-4029-9799-F4114BEDCAA5}" destId="{B621354B-BDCA-4660-8151-628157F5FA5A}" srcOrd="1" destOrd="0" presId="urn:microsoft.com/office/officeart/2008/layout/HorizontalMultiLevelHierarchy"/>
    <dgm:cxn modelId="{C793FBB8-A09E-4F10-8C2B-79693047E3DD}" srcId="{BFEBEBB1-06C6-4C92-877E-956FE4E95441}" destId="{71E22CD2-16B9-4495-9224-940561C0648D}" srcOrd="0" destOrd="0" parTransId="{CC8D018B-F41C-4029-9799-F4114BEDCAA5}" sibTransId="{9EBFA328-5D4F-4033-9FC8-5D395D956AC5}"/>
    <dgm:cxn modelId="{0E14AEC0-9A46-4B30-BB57-0D866E15462B}" type="presOf" srcId="{27416DC1-2AA1-4909-AEDE-1FE2E3B64FB8}" destId="{53F10D9B-DC98-4A0B-8091-B9C9366BFC05}" srcOrd="0" destOrd="0" presId="urn:microsoft.com/office/officeart/2008/layout/HorizontalMultiLevelHierarchy"/>
    <dgm:cxn modelId="{984215C2-77FB-49EC-A149-B92CB1515C98}" type="presOf" srcId="{6AF87B95-B76B-4610-AC46-46DD6ABE4833}" destId="{DF524272-7BCA-4E72-897B-F7B3421B9DDD}" srcOrd="0" destOrd="0" presId="urn:microsoft.com/office/officeart/2008/layout/HorizontalMultiLevelHierarchy"/>
    <dgm:cxn modelId="{451CBFC3-33E8-4190-B2B0-2C38C213FDF8}" type="presOf" srcId="{CC8D018B-F41C-4029-9799-F4114BEDCAA5}" destId="{C4368523-58CB-43D3-AD20-6E55CEA8BC2C}" srcOrd="0" destOrd="0" presId="urn:microsoft.com/office/officeart/2008/layout/HorizontalMultiLevelHierarchy"/>
    <dgm:cxn modelId="{0E9003C4-B52F-4E7C-9F58-C9033D80D445}" type="presOf" srcId="{27416DC1-2AA1-4909-AEDE-1FE2E3B64FB8}" destId="{9140F6C5-D6F1-450C-BAEF-971724047CEC}" srcOrd="1" destOrd="0" presId="urn:microsoft.com/office/officeart/2008/layout/HorizontalMultiLevelHierarchy"/>
    <dgm:cxn modelId="{E1D5E1D1-5267-4554-BB48-9D7282698FF6}" type="presOf" srcId="{A8963AB7-0CBE-4977-99AD-24EB7E8BF3FB}" destId="{178C87D3-A0AF-4870-99A1-E6D63D046C7D}" srcOrd="0" destOrd="0" presId="urn:microsoft.com/office/officeart/2008/layout/HorizontalMultiLevelHierarchy"/>
    <dgm:cxn modelId="{A4F932D2-87E9-433F-8DEC-02B49C60306E}" type="presOf" srcId="{9540542B-9B59-4390-849F-C14C9C14196A}" destId="{72585DEC-B71B-4C85-AF1D-F4CE68B56E79}" srcOrd="0" destOrd="0" presId="urn:microsoft.com/office/officeart/2008/layout/HorizontalMultiLevelHierarchy"/>
    <dgm:cxn modelId="{1A091FDB-7E6B-49D9-ACA9-824913DC21EC}" type="presOf" srcId="{44482A78-CA6B-4DAB-9EA0-2CE32A433801}" destId="{A145B9E4-F80E-43D9-8878-D1E72B3274E1}" srcOrd="0" destOrd="0" presId="urn:microsoft.com/office/officeart/2008/layout/HorizontalMultiLevelHierarchy"/>
    <dgm:cxn modelId="{0E6164EF-52BC-4BDE-8D5D-18A5153F2368}" srcId="{62BAFE10-2921-40E5-AA3B-E2D5D6CED693}" destId="{78CAB789-CFC0-491A-BBC0-FE2AAA61DB38}" srcOrd="1" destOrd="0" parTransId="{970D91D5-80E7-4466-A832-682AB5C88BD4}" sibTransId="{CC3F8C2B-57D9-4E6D-B32A-12B34E0727A4}"/>
    <dgm:cxn modelId="{A06124F0-23FE-45F6-B5DE-1C00EA114A0E}" type="presOf" srcId="{70A7EA41-0B3C-4A2F-B1E5-511A13728A1E}" destId="{EAB4E46E-7FC5-4D0F-918D-05FF88D2FFC9}" srcOrd="1" destOrd="0" presId="urn:microsoft.com/office/officeart/2008/layout/HorizontalMultiLevelHierarchy"/>
    <dgm:cxn modelId="{352E16F1-4E5C-4B4B-86FB-2A820938A807}" type="presOf" srcId="{7E406E2D-9AB2-4923-8B3E-C8389809D208}" destId="{039D1481-4432-48A1-BB46-D0A001CE5758}" srcOrd="0" destOrd="0" presId="urn:microsoft.com/office/officeart/2008/layout/HorizontalMultiLevelHierarchy"/>
    <dgm:cxn modelId="{12DCE6F5-347B-45B3-8761-DF5FA64D838F}" srcId="{71E22CD2-16B9-4495-9224-940561C0648D}" destId="{4B048CC1-B445-4EA6-B757-36BAEAECB4D7}" srcOrd="0" destOrd="0" parTransId="{55FFEDD4-B910-44CE-9D19-D84C1D3E643B}" sibTransId="{4812DF85-2A7A-4964-ADD1-2158B734B862}"/>
    <dgm:cxn modelId="{9F4BE2F7-2614-40A3-A7B0-07004FED97BA}" type="presOf" srcId="{C4ADFD76-5B2A-4B15-B20B-59C9BE5237C9}" destId="{A2E0E1E6-82E4-4BC8-90BA-427434A847A8}" srcOrd="0" destOrd="0" presId="urn:microsoft.com/office/officeart/2008/layout/HorizontalMultiLevelHierarchy"/>
    <dgm:cxn modelId="{36323FF9-A691-4E39-AC27-4B10CD57DC48}" type="presOf" srcId="{C2575865-B55D-40C0-901F-8D4314E1767F}" destId="{4917A431-0C0E-4707-BF74-334031125CC1}" srcOrd="0" destOrd="0" presId="urn:microsoft.com/office/officeart/2008/layout/HorizontalMultiLevelHierarchy"/>
    <dgm:cxn modelId="{762B0EFC-F226-435E-B515-0F5DD0233656}" type="presOf" srcId="{BFEBEBB1-06C6-4C92-877E-956FE4E95441}" destId="{C4B979FE-944E-4149-87CB-5EF384881D1D}" srcOrd="0" destOrd="0" presId="urn:microsoft.com/office/officeart/2008/layout/HorizontalMultiLevelHierarchy"/>
    <dgm:cxn modelId="{C4D985FC-07F3-4081-BBF9-174051707609}" type="presOf" srcId="{B85761C9-B5CD-4150-9A41-08D76ED3F66E}" destId="{5C648534-F2AD-4010-A763-71A73A6DE57D}" srcOrd="1" destOrd="0" presId="urn:microsoft.com/office/officeart/2008/layout/HorizontalMultiLevelHierarchy"/>
    <dgm:cxn modelId="{4EF7C428-10F8-4762-89A7-945C6C1B1DEE}" type="presParOf" srcId="{4917A431-0C0E-4707-BF74-334031125CC1}" destId="{BDA43DA9-C33C-4C84-B420-049D571C4674}" srcOrd="0" destOrd="0" presId="urn:microsoft.com/office/officeart/2008/layout/HorizontalMultiLevelHierarchy"/>
    <dgm:cxn modelId="{87ECDFEC-CC5F-47EE-9376-82C75B1D74B6}" type="presParOf" srcId="{BDA43DA9-C33C-4C84-B420-049D571C4674}" destId="{3148B19F-A9D2-460D-A588-F5AAE0A4F888}" srcOrd="0" destOrd="0" presId="urn:microsoft.com/office/officeart/2008/layout/HorizontalMultiLevelHierarchy"/>
    <dgm:cxn modelId="{8D2E608E-DBE8-4C02-937F-4B8006C81340}" type="presParOf" srcId="{BDA43DA9-C33C-4C84-B420-049D571C4674}" destId="{1DA65118-EC6B-427D-BEA9-A1FA2D5D0C01}" srcOrd="1" destOrd="0" presId="urn:microsoft.com/office/officeart/2008/layout/HorizontalMultiLevelHierarchy"/>
    <dgm:cxn modelId="{BB5D2995-2177-4544-9EC0-5025F7D6C385}" type="presParOf" srcId="{1DA65118-EC6B-427D-BEA9-A1FA2D5D0C01}" destId="{039D1481-4432-48A1-BB46-D0A001CE5758}" srcOrd="0" destOrd="0" presId="urn:microsoft.com/office/officeart/2008/layout/HorizontalMultiLevelHierarchy"/>
    <dgm:cxn modelId="{39D48909-07E9-4E85-93DB-00B62C2E00A6}" type="presParOf" srcId="{039D1481-4432-48A1-BB46-D0A001CE5758}" destId="{22522E7D-6A74-458E-A27B-4D55F0D3B1CD}" srcOrd="0" destOrd="0" presId="urn:microsoft.com/office/officeart/2008/layout/HorizontalMultiLevelHierarchy"/>
    <dgm:cxn modelId="{0F79D54A-1DA0-4E5E-BE4E-9A43691ACAC1}" type="presParOf" srcId="{1DA65118-EC6B-427D-BEA9-A1FA2D5D0C01}" destId="{5671B6DB-FF13-45D4-849B-7030DF006CD5}" srcOrd="1" destOrd="0" presId="urn:microsoft.com/office/officeart/2008/layout/HorizontalMultiLevelHierarchy"/>
    <dgm:cxn modelId="{30DA256D-0DEC-4C9C-97CA-D16AA522703F}" type="presParOf" srcId="{5671B6DB-FF13-45D4-849B-7030DF006CD5}" destId="{C4B979FE-944E-4149-87CB-5EF384881D1D}" srcOrd="0" destOrd="0" presId="urn:microsoft.com/office/officeart/2008/layout/HorizontalMultiLevelHierarchy"/>
    <dgm:cxn modelId="{B1AC0862-874E-4D9C-B41B-D89BA1B740AB}" type="presParOf" srcId="{5671B6DB-FF13-45D4-849B-7030DF006CD5}" destId="{F583CBB2-6560-4938-991B-4AE8CAC6D328}" srcOrd="1" destOrd="0" presId="urn:microsoft.com/office/officeart/2008/layout/HorizontalMultiLevelHierarchy"/>
    <dgm:cxn modelId="{55C4DD03-3D21-49A5-BFDC-21FEB4C92200}" type="presParOf" srcId="{F583CBB2-6560-4938-991B-4AE8CAC6D328}" destId="{C4368523-58CB-43D3-AD20-6E55CEA8BC2C}" srcOrd="0" destOrd="0" presId="urn:microsoft.com/office/officeart/2008/layout/HorizontalMultiLevelHierarchy"/>
    <dgm:cxn modelId="{5E5C9AE5-97F7-49C2-A6B1-0A4968E1D077}" type="presParOf" srcId="{C4368523-58CB-43D3-AD20-6E55CEA8BC2C}" destId="{B621354B-BDCA-4660-8151-628157F5FA5A}" srcOrd="0" destOrd="0" presId="urn:microsoft.com/office/officeart/2008/layout/HorizontalMultiLevelHierarchy"/>
    <dgm:cxn modelId="{664DED04-8346-4793-BF7D-9DEE302F05BC}" type="presParOf" srcId="{F583CBB2-6560-4938-991B-4AE8CAC6D328}" destId="{3BDEDF98-504E-4764-B460-E332D917F585}" srcOrd="1" destOrd="0" presId="urn:microsoft.com/office/officeart/2008/layout/HorizontalMultiLevelHierarchy"/>
    <dgm:cxn modelId="{4D59CD90-C8CE-4F2A-A9D7-C2AE3CC02F3C}" type="presParOf" srcId="{3BDEDF98-504E-4764-B460-E332D917F585}" destId="{7DF6A2BE-7857-4D99-8342-5F842CD89754}" srcOrd="0" destOrd="0" presId="urn:microsoft.com/office/officeart/2008/layout/HorizontalMultiLevelHierarchy"/>
    <dgm:cxn modelId="{BF1EC809-3D7F-4DD1-AC81-8718DD6EE9FE}" type="presParOf" srcId="{3BDEDF98-504E-4764-B460-E332D917F585}" destId="{0C0C7055-E365-4A2D-B40B-1709275E9E83}" srcOrd="1" destOrd="0" presId="urn:microsoft.com/office/officeart/2008/layout/HorizontalMultiLevelHierarchy"/>
    <dgm:cxn modelId="{9C6CCBB9-4B5A-4DB0-B833-77FEC35FA25B}" type="presParOf" srcId="{0C0C7055-E365-4A2D-B40B-1709275E9E83}" destId="{3E12A655-47DE-4F12-A2D8-4F00B4305878}" srcOrd="0" destOrd="0" presId="urn:microsoft.com/office/officeart/2008/layout/HorizontalMultiLevelHierarchy"/>
    <dgm:cxn modelId="{AA843802-C0BE-4788-9676-7E65BDE8780A}" type="presParOf" srcId="{3E12A655-47DE-4F12-A2D8-4F00B4305878}" destId="{6D0F43FF-582B-4B39-B4CE-D2236F60BCFE}" srcOrd="0" destOrd="0" presId="urn:microsoft.com/office/officeart/2008/layout/HorizontalMultiLevelHierarchy"/>
    <dgm:cxn modelId="{7491FC88-C512-40FB-ACB3-626C226A5B75}" type="presParOf" srcId="{0C0C7055-E365-4A2D-B40B-1709275E9E83}" destId="{F3BC46FA-9076-4F46-98AA-45F9CFBB84B0}" srcOrd="1" destOrd="0" presId="urn:microsoft.com/office/officeart/2008/layout/HorizontalMultiLevelHierarchy"/>
    <dgm:cxn modelId="{50F3538A-4DD6-400B-B408-87A66D331E4D}" type="presParOf" srcId="{F3BC46FA-9076-4F46-98AA-45F9CFBB84B0}" destId="{BAC56E7B-A7DB-4C04-9DAD-29BA13EFB0D3}" srcOrd="0" destOrd="0" presId="urn:microsoft.com/office/officeart/2008/layout/HorizontalMultiLevelHierarchy"/>
    <dgm:cxn modelId="{CD798CA2-6790-4766-B095-92191407854F}" type="presParOf" srcId="{F3BC46FA-9076-4F46-98AA-45F9CFBB84B0}" destId="{516B6295-B83D-40E6-B7A3-9F8436626C67}" srcOrd="1" destOrd="0" presId="urn:microsoft.com/office/officeart/2008/layout/HorizontalMultiLevelHierarchy"/>
    <dgm:cxn modelId="{F09E82FC-8AB0-43BE-A9A5-2EEDA3C9C3BF}" type="presParOf" srcId="{F583CBB2-6560-4938-991B-4AE8CAC6D328}" destId="{DF524272-7BCA-4E72-897B-F7B3421B9DDD}" srcOrd="2" destOrd="0" presId="urn:microsoft.com/office/officeart/2008/layout/HorizontalMultiLevelHierarchy"/>
    <dgm:cxn modelId="{AD9B7C25-1D87-423F-ADA6-B027F9866A9B}" type="presParOf" srcId="{DF524272-7BCA-4E72-897B-F7B3421B9DDD}" destId="{2F167604-C43E-4FF7-82B6-4BD00EB5623D}" srcOrd="0" destOrd="0" presId="urn:microsoft.com/office/officeart/2008/layout/HorizontalMultiLevelHierarchy"/>
    <dgm:cxn modelId="{B689927A-B162-4E4E-9AE5-65BFC809BC00}" type="presParOf" srcId="{F583CBB2-6560-4938-991B-4AE8CAC6D328}" destId="{B313826B-E3AF-4325-BA65-90B1C61C11A4}" srcOrd="3" destOrd="0" presId="urn:microsoft.com/office/officeart/2008/layout/HorizontalMultiLevelHierarchy"/>
    <dgm:cxn modelId="{F888E62C-51E6-457B-B664-DEFD4A5102C7}" type="presParOf" srcId="{B313826B-E3AF-4325-BA65-90B1C61C11A4}" destId="{178C87D3-A0AF-4870-99A1-E6D63D046C7D}" srcOrd="0" destOrd="0" presId="urn:microsoft.com/office/officeart/2008/layout/HorizontalMultiLevelHierarchy"/>
    <dgm:cxn modelId="{2A7F45AA-B14F-4DAC-A564-1A8099E60605}" type="presParOf" srcId="{B313826B-E3AF-4325-BA65-90B1C61C11A4}" destId="{BB7F65CE-3FAB-463C-981F-08248764E978}" srcOrd="1" destOrd="0" presId="urn:microsoft.com/office/officeart/2008/layout/HorizontalMultiLevelHierarchy"/>
    <dgm:cxn modelId="{F2D23048-E71B-4F2B-AD97-5D19F1C680D7}" type="presParOf" srcId="{BB7F65CE-3FAB-463C-981F-08248764E978}" destId="{B748A2F9-555A-46D6-8CED-01567F436027}" srcOrd="0" destOrd="0" presId="urn:microsoft.com/office/officeart/2008/layout/HorizontalMultiLevelHierarchy"/>
    <dgm:cxn modelId="{531C66DE-B11B-4F32-B510-29906CA93E4A}" type="presParOf" srcId="{B748A2F9-555A-46D6-8CED-01567F436027}" destId="{7F51709C-F1E4-4F7A-9D68-81BB03CE012E}" srcOrd="0" destOrd="0" presId="urn:microsoft.com/office/officeart/2008/layout/HorizontalMultiLevelHierarchy"/>
    <dgm:cxn modelId="{395F6B61-9324-4048-A927-072CF8091B47}" type="presParOf" srcId="{BB7F65CE-3FAB-463C-981F-08248764E978}" destId="{C8C5C2FC-D457-4EC2-A886-3F48044F9A1A}" srcOrd="1" destOrd="0" presId="urn:microsoft.com/office/officeart/2008/layout/HorizontalMultiLevelHierarchy"/>
    <dgm:cxn modelId="{FAFC7C22-CA72-40CC-BD28-59830D2C20AC}" type="presParOf" srcId="{C8C5C2FC-D457-4EC2-A886-3F48044F9A1A}" destId="{72585DEC-B71B-4C85-AF1D-F4CE68B56E79}" srcOrd="0" destOrd="0" presId="urn:microsoft.com/office/officeart/2008/layout/HorizontalMultiLevelHierarchy"/>
    <dgm:cxn modelId="{C138D27B-4D7B-4D12-B7A6-0ED0C3F17843}" type="presParOf" srcId="{C8C5C2FC-D457-4EC2-A886-3F48044F9A1A}" destId="{C1C7C9E4-466F-4C48-8185-38932D833B1E}" srcOrd="1" destOrd="0" presId="urn:microsoft.com/office/officeart/2008/layout/HorizontalMultiLevelHierarchy"/>
    <dgm:cxn modelId="{81EF39D5-66DD-4AC8-87A4-DD5D4F4A51D3}" type="presParOf" srcId="{1DA65118-EC6B-427D-BEA9-A1FA2D5D0C01}" destId="{53F10D9B-DC98-4A0B-8091-B9C9366BFC05}" srcOrd="2" destOrd="0" presId="urn:microsoft.com/office/officeart/2008/layout/HorizontalMultiLevelHierarchy"/>
    <dgm:cxn modelId="{A13F8DAB-37BE-4D47-A87F-D3D8339801B6}" type="presParOf" srcId="{53F10D9B-DC98-4A0B-8091-B9C9366BFC05}" destId="{9140F6C5-D6F1-450C-BAEF-971724047CEC}" srcOrd="0" destOrd="0" presId="urn:microsoft.com/office/officeart/2008/layout/HorizontalMultiLevelHierarchy"/>
    <dgm:cxn modelId="{759064A7-E8F1-43A7-9C3A-B0A30F0EA47F}" type="presParOf" srcId="{1DA65118-EC6B-427D-BEA9-A1FA2D5D0C01}" destId="{6AC78466-AEEB-4721-A3F7-3A7A932B81E9}" srcOrd="3" destOrd="0" presId="urn:microsoft.com/office/officeart/2008/layout/HorizontalMultiLevelHierarchy"/>
    <dgm:cxn modelId="{011C5B54-6E8D-429F-AC2E-A50630B59BE8}" type="presParOf" srcId="{6AC78466-AEEB-4721-A3F7-3A7A932B81E9}" destId="{A145B9E4-F80E-43D9-8878-D1E72B3274E1}" srcOrd="0" destOrd="0" presId="urn:microsoft.com/office/officeart/2008/layout/HorizontalMultiLevelHierarchy"/>
    <dgm:cxn modelId="{23CCD9FA-04BD-4251-8283-C4CC50555FA1}" type="presParOf" srcId="{6AC78466-AEEB-4721-A3F7-3A7A932B81E9}" destId="{768A6ABE-393F-44BD-A81C-6561BF452AE1}" srcOrd="1" destOrd="0" presId="urn:microsoft.com/office/officeart/2008/layout/HorizontalMultiLevelHierarchy"/>
    <dgm:cxn modelId="{67AF3499-28AF-4E69-B35A-986DD096BC75}" type="presParOf" srcId="{768A6ABE-393F-44BD-A81C-6561BF452AE1}" destId="{E6D961BA-AEAE-4BAF-9038-B1A45FC88D22}" srcOrd="0" destOrd="0" presId="urn:microsoft.com/office/officeart/2008/layout/HorizontalMultiLevelHierarchy"/>
    <dgm:cxn modelId="{7467A3B9-E7F2-489B-AC12-D0BD1A3D5302}" type="presParOf" srcId="{E6D961BA-AEAE-4BAF-9038-B1A45FC88D22}" destId="{EAB4E46E-7FC5-4D0F-918D-05FF88D2FFC9}" srcOrd="0" destOrd="0" presId="urn:microsoft.com/office/officeart/2008/layout/HorizontalMultiLevelHierarchy"/>
    <dgm:cxn modelId="{2BBDE37F-ED2C-48A5-9CFB-39B230951281}" type="presParOf" srcId="{768A6ABE-393F-44BD-A81C-6561BF452AE1}" destId="{0B3762BF-0258-4A91-9C63-630FDD124078}" srcOrd="1" destOrd="0" presId="urn:microsoft.com/office/officeart/2008/layout/HorizontalMultiLevelHierarchy"/>
    <dgm:cxn modelId="{7B1473BE-C422-4FEE-BC93-D051FC90B4BE}" type="presParOf" srcId="{0B3762BF-0258-4A91-9C63-630FDD124078}" destId="{A2E0E1E6-82E4-4BC8-90BA-427434A847A8}" srcOrd="0" destOrd="0" presId="urn:microsoft.com/office/officeart/2008/layout/HorizontalMultiLevelHierarchy"/>
    <dgm:cxn modelId="{00381288-D341-4C8E-A326-8A3324D1E2ED}" type="presParOf" srcId="{0B3762BF-0258-4A91-9C63-630FDD124078}" destId="{BDDFFE90-ED33-4DBF-8141-845D53275B9B}" srcOrd="1" destOrd="0" presId="urn:microsoft.com/office/officeart/2008/layout/HorizontalMultiLevelHierarchy"/>
    <dgm:cxn modelId="{23BE3327-BC6F-4A3D-8722-06B627256263}" type="presParOf" srcId="{1DA65118-EC6B-427D-BEA9-A1FA2D5D0C01}" destId="{3A0D4442-B00A-4550-8A29-8364D92A674E}" srcOrd="4" destOrd="0" presId="urn:microsoft.com/office/officeart/2008/layout/HorizontalMultiLevelHierarchy"/>
    <dgm:cxn modelId="{D740B61F-F74D-4617-B6DD-5083B7E96C33}" type="presParOf" srcId="{3A0D4442-B00A-4550-8A29-8364D92A674E}" destId="{8F09AFD0-B8C6-420B-8D92-CEE5C7765317}" srcOrd="0" destOrd="0" presId="urn:microsoft.com/office/officeart/2008/layout/HorizontalMultiLevelHierarchy"/>
    <dgm:cxn modelId="{A9018835-1F0A-4896-B28E-3003DE869839}" type="presParOf" srcId="{1DA65118-EC6B-427D-BEA9-A1FA2D5D0C01}" destId="{49FDBA59-E88F-4B2E-BFBE-2CE3D859C75B}" srcOrd="5" destOrd="0" presId="urn:microsoft.com/office/officeart/2008/layout/HorizontalMultiLevelHierarchy"/>
    <dgm:cxn modelId="{9E5A69A8-CB72-4149-A48A-9B991A10337A}" type="presParOf" srcId="{49FDBA59-E88F-4B2E-BFBE-2CE3D859C75B}" destId="{08737C2F-0241-4D84-8FBB-F4E814F4580B}" srcOrd="0" destOrd="0" presId="urn:microsoft.com/office/officeart/2008/layout/HorizontalMultiLevelHierarchy"/>
    <dgm:cxn modelId="{734C4446-48B3-4A6E-AAA6-B39B44A36601}" type="presParOf" srcId="{49FDBA59-E88F-4B2E-BFBE-2CE3D859C75B}" destId="{A0127EFA-A599-4F86-8B3F-DB18E10FC52D}" srcOrd="1" destOrd="0" presId="urn:microsoft.com/office/officeart/2008/layout/HorizontalMultiLevelHierarchy"/>
    <dgm:cxn modelId="{10EEB92C-8F52-4238-920B-8DF25BC3B2E4}" type="presParOf" srcId="{A0127EFA-A599-4F86-8B3F-DB18E10FC52D}" destId="{58B4BA47-CE7F-4549-B2E0-E333095037D0}" srcOrd="0" destOrd="0" presId="urn:microsoft.com/office/officeart/2008/layout/HorizontalMultiLevelHierarchy"/>
    <dgm:cxn modelId="{A29A355B-0754-4D38-96B1-0BC50ADA56EC}" type="presParOf" srcId="{58B4BA47-CE7F-4549-B2E0-E333095037D0}" destId="{5C648534-F2AD-4010-A763-71A73A6DE57D}" srcOrd="0" destOrd="0" presId="urn:microsoft.com/office/officeart/2008/layout/HorizontalMultiLevelHierarchy"/>
    <dgm:cxn modelId="{6FD6BDA7-780D-4A29-81C5-DC256309B682}" type="presParOf" srcId="{A0127EFA-A599-4F86-8B3F-DB18E10FC52D}" destId="{56DB9AAE-BACF-4619-A4DC-B12747022CA8}" srcOrd="1" destOrd="0" presId="urn:microsoft.com/office/officeart/2008/layout/HorizontalMultiLevelHierarchy"/>
    <dgm:cxn modelId="{86C98E69-A49C-42A2-BF5D-DA4547CFCF41}" type="presParOf" srcId="{56DB9AAE-BACF-4619-A4DC-B12747022CA8}" destId="{52A131A4-A0B6-4BA3-8411-CAB73C79B5B6}" srcOrd="0" destOrd="0" presId="urn:microsoft.com/office/officeart/2008/layout/HorizontalMultiLevelHierarchy"/>
    <dgm:cxn modelId="{B73C2E25-0E1D-4B36-AD60-38F6C2C63E7A}" type="presParOf" srcId="{56DB9AAE-BACF-4619-A4DC-B12747022CA8}" destId="{67312F26-F82E-4DC4-B2B2-79261BE2D0B9}" srcOrd="1" destOrd="0" presId="urn:microsoft.com/office/officeart/2008/layout/HorizontalMultiLevelHierarchy"/>
    <dgm:cxn modelId="{30793029-7C57-429B-8E49-16F0651348D2}" type="presParOf" srcId="{A0127EFA-A599-4F86-8B3F-DB18E10FC52D}" destId="{C8E3E909-EF7C-451B-B51A-658F77B522BC}" srcOrd="2" destOrd="0" presId="urn:microsoft.com/office/officeart/2008/layout/HorizontalMultiLevelHierarchy"/>
    <dgm:cxn modelId="{86ED10B1-F0C2-4D1D-9D53-B2D68D81501C}" type="presParOf" srcId="{C8E3E909-EF7C-451B-B51A-658F77B522BC}" destId="{65617154-C2F2-4034-9EDD-825339F65FB6}" srcOrd="0" destOrd="0" presId="urn:microsoft.com/office/officeart/2008/layout/HorizontalMultiLevelHierarchy"/>
    <dgm:cxn modelId="{F4F4CD22-23B4-4A04-8594-99B20D9D3A31}" type="presParOf" srcId="{A0127EFA-A599-4F86-8B3F-DB18E10FC52D}" destId="{698D06D3-315C-4760-941C-13859013BAF3}" srcOrd="3" destOrd="0" presId="urn:microsoft.com/office/officeart/2008/layout/HorizontalMultiLevelHierarchy"/>
    <dgm:cxn modelId="{F79312C5-4DB2-45C7-99BA-83B1F912DBB2}" type="presParOf" srcId="{698D06D3-315C-4760-941C-13859013BAF3}" destId="{4A154CEF-3C1C-4422-B7DD-B2C3494A84CA}" srcOrd="0" destOrd="0" presId="urn:microsoft.com/office/officeart/2008/layout/HorizontalMultiLevelHierarchy"/>
    <dgm:cxn modelId="{4C6560C2-268B-462B-B07F-919156589AED}" type="presParOf" srcId="{698D06D3-315C-4760-941C-13859013BAF3}" destId="{DE780BB0-4A83-4087-B240-56BF80BEBF46}" srcOrd="1" destOrd="0" presId="urn:microsoft.com/office/officeart/2008/layout/HorizontalMultiLevelHierarchy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EE7FBA-124C-4A2B-96DE-24D6BA6738D9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C36B8F29-87DF-4A42-80B9-82A6E6C81895}">
      <dgm:prSet phldrT="[Texto]"/>
      <dgm:spPr/>
      <dgm:t>
        <a:bodyPr/>
        <a:lstStyle/>
        <a:p>
          <a:r>
            <a:rPr lang="es-GT" dirty="0">
              <a:solidFill>
                <a:schemeClr val="bg1"/>
              </a:solidFill>
            </a:rPr>
            <a:t>Pertinencia</a:t>
          </a:r>
        </a:p>
      </dgm:t>
    </dgm:pt>
    <dgm:pt modelId="{8056B82B-FBC5-47E2-9372-A314EF1A3FFA}" type="parTrans" cxnId="{1185A5BD-F165-41B9-BCC5-A05A0A968A8C}">
      <dgm:prSet/>
      <dgm:spPr/>
      <dgm:t>
        <a:bodyPr/>
        <a:lstStyle/>
        <a:p>
          <a:endParaRPr lang="es-GT"/>
        </a:p>
      </dgm:t>
    </dgm:pt>
    <dgm:pt modelId="{2F7F8B04-091F-4272-8189-477E0A3DBA17}" type="sibTrans" cxnId="{1185A5BD-F165-41B9-BCC5-A05A0A968A8C}">
      <dgm:prSet/>
      <dgm:spPr/>
      <dgm:t>
        <a:bodyPr/>
        <a:lstStyle/>
        <a:p>
          <a:endParaRPr lang="es-GT"/>
        </a:p>
      </dgm:t>
    </dgm:pt>
    <dgm:pt modelId="{977B6D9C-4936-4036-B0D1-233B505F08CA}">
      <dgm:prSet phldrT="[Texto]"/>
      <dgm:spPr/>
      <dgm:t>
        <a:bodyPr/>
        <a:lstStyle/>
        <a:p>
          <a:r>
            <a:rPr lang="es-GT" dirty="0"/>
            <a:t>Coherente con los intereses y las expectativas de la población joven y adulta </a:t>
          </a:r>
        </a:p>
      </dgm:t>
    </dgm:pt>
    <dgm:pt modelId="{A9D48721-8056-43F2-8BD7-AB5B625B67AF}" type="parTrans" cxnId="{D34EC602-0DD2-40EB-9DD6-F8639B743C3E}">
      <dgm:prSet/>
      <dgm:spPr/>
      <dgm:t>
        <a:bodyPr/>
        <a:lstStyle/>
        <a:p>
          <a:endParaRPr lang="es-GT"/>
        </a:p>
      </dgm:t>
    </dgm:pt>
    <dgm:pt modelId="{F73712FF-37C6-4254-91CF-8A4A134AC5E7}" type="sibTrans" cxnId="{D34EC602-0DD2-40EB-9DD6-F8639B743C3E}">
      <dgm:prSet/>
      <dgm:spPr/>
      <dgm:t>
        <a:bodyPr/>
        <a:lstStyle/>
        <a:p>
          <a:endParaRPr lang="es-GT"/>
        </a:p>
      </dgm:t>
    </dgm:pt>
    <dgm:pt modelId="{99092781-D308-454D-8A28-19E6A1D337E4}">
      <dgm:prSet phldrT="[Texto]"/>
      <dgm:spPr/>
      <dgm:t>
        <a:bodyPr/>
        <a:lstStyle/>
        <a:p>
          <a:r>
            <a:rPr lang="es-GT" dirty="0">
              <a:solidFill>
                <a:schemeClr val="bg1"/>
              </a:solidFill>
            </a:rPr>
            <a:t>Calidad</a:t>
          </a:r>
        </a:p>
      </dgm:t>
    </dgm:pt>
    <dgm:pt modelId="{8BB7AEA3-3680-4A24-8ABD-DB6B619334ED}" type="parTrans" cxnId="{A1A7D0FB-F99A-4409-882C-0B2C17CF70BB}">
      <dgm:prSet/>
      <dgm:spPr/>
      <dgm:t>
        <a:bodyPr/>
        <a:lstStyle/>
        <a:p>
          <a:endParaRPr lang="es-GT"/>
        </a:p>
      </dgm:t>
    </dgm:pt>
    <dgm:pt modelId="{E7F32474-6595-4B6C-B8D9-AAB2D92513BC}" type="sibTrans" cxnId="{A1A7D0FB-F99A-4409-882C-0B2C17CF70BB}">
      <dgm:prSet/>
      <dgm:spPr/>
      <dgm:t>
        <a:bodyPr/>
        <a:lstStyle/>
        <a:p>
          <a:endParaRPr lang="es-GT"/>
        </a:p>
      </dgm:t>
    </dgm:pt>
    <dgm:pt modelId="{2C9BDEA4-7B01-4332-B43B-D4AB326F102C}">
      <dgm:prSet phldrT="[Texto]"/>
      <dgm:spPr/>
      <dgm:t>
        <a:bodyPr/>
        <a:lstStyle/>
        <a:p>
          <a:r>
            <a:rPr lang="es-GT" dirty="0"/>
            <a:t>Competencias para el aprendizaje</a:t>
          </a:r>
        </a:p>
        <a:p>
          <a:r>
            <a:rPr lang="es-GT" dirty="0"/>
            <a:t>Competencias tecnológicas </a:t>
          </a:r>
        </a:p>
        <a:p>
          <a:r>
            <a:rPr lang="es-GT" dirty="0"/>
            <a:t>Competencias para la vida </a:t>
          </a:r>
        </a:p>
      </dgm:t>
    </dgm:pt>
    <dgm:pt modelId="{017E0DE5-4CB0-4A77-8B9D-0E231F107E2E}" type="parTrans" cxnId="{844184C9-7F10-4CC2-83FA-A1B1515D0E69}">
      <dgm:prSet/>
      <dgm:spPr/>
      <dgm:t>
        <a:bodyPr/>
        <a:lstStyle/>
        <a:p>
          <a:endParaRPr lang="es-GT"/>
        </a:p>
      </dgm:t>
    </dgm:pt>
    <dgm:pt modelId="{C2A2E86C-A267-4314-BFFC-2933DE50774A}" type="sibTrans" cxnId="{844184C9-7F10-4CC2-83FA-A1B1515D0E69}">
      <dgm:prSet/>
      <dgm:spPr/>
      <dgm:t>
        <a:bodyPr/>
        <a:lstStyle/>
        <a:p>
          <a:endParaRPr lang="es-GT"/>
        </a:p>
      </dgm:t>
    </dgm:pt>
    <dgm:pt modelId="{B060E8BD-DAD7-4CA6-9405-28AC8848B9D8}">
      <dgm:prSet phldrT="[Texto]"/>
      <dgm:spPr/>
      <dgm:t>
        <a:bodyPr/>
        <a:lstStyle/>
        <a:p>
          <a:r>
            <a:rPr lang="es-GT" dirty="0">
              <a:solidFill>
                <a:schemeClr val="bg1"/>
              </a:solidFill>
            </a:rPr>
            <a:t>Pertinencia</a:t>
          </a:r>
        </a:p>
      </dgm:t>
    </dgm:pt>
    <dgm:pt modelId="{58FE303F-59F4-440A-BD0A-0BE7E4C5D38F}" type="parTrans" cxnId="{DAED1E00-B592-43FF-88E8-97F8B3AF8C51}">
      <dgm:prSet/>
      <dgm:spPr/>
      <dgm:t>
        <a:bodyPr/>
        <a:lstStyle/>
        <a:p>
          <a:endParaRPr lang="es-GT"/>
        </a:p>
      </dgm:t>
    </dgm:pt>
    <dgm:pt modelId="{DDDB37BA-5A5F-4637-8575-1CA2AB0687F4}" type="sibTrans" cxnId="{DAED1E00-B592-43FF-88E8-97F8B3AF8C51}">
      <dgm:prSet/>
      <dgm:spPr/>
      <dgm:t>
        <a:bodyPr/>
        <a:lstStyle/>
        <a:p>
          <a:endParaRPr lang="es-GT"/>
        </a:p>
      </dgm:t>
    </dgm:pt>
    <dgm:pt modelId="{57288FA9-DF1E-420C-A0D3-44198759F6D9}">
      <dgm:prSet phldrT="[Texto]"/>
      <dgm:spPr/>
      <dgm:t>
        <a:bodyPr/>
        <a:lstStyle/>
        <a:p>
          <a:r>
            <a:rPr lang="es-GT" dirty="0"/>
            <a:t>Certificaciones homologables con el Subsistema Escolar </a:t>
          </a:r>
        </a:p>
      </dgm:t>
    </dgm:pt>
    <dgm:pt modelId="{9C0C1317-6DCE-4C6C-A4A4-A299F96B8C3A}" type="parTrans" cxnId="{B66B1EB5-E936-49EC-9D1D-84AB541246E5}">
      <dgm:prSet/>
      <dgm:spPr/>
      <dgm:t>
        <a:bodyPr/>
        <a:lstStyle/>
        <a:p>
          <a:endParaRPr lang="es-GT"/>
        </a:p>
      </dgm:t>
    </dgm:pt>
    <dgm:pt modelId="{697D156A-3EE6-4B5C-84B4-D440364E7CB0}" type="sibTrans" cxnId="{B66B1EB5-E936-49EC-9D1D-84AB541246E5}">
      <dgm:prSet/>
      <dgm:spPr/>
      <dgm:t>
        <a:bodyPr/>
        <a:lstStyle/>
        <a:p>
          <a:endParaRPr lang="es-GT"/>
        </a:p>
      </dgm:t>
    </dgm:pt>
    <dgm:pt modelId="{67AE828A-31B9-4773-9FCD-45583D00B9CC}" type="pres">
      <dgm:prSet presAssocID="{CAEE7FBA-124C-4A2B-96DE-24D6BA6738D9}" presName="Name0" presStyleCnt="0">
        <dgm:presLayoutVars>
          <dgm:dir/>
          <dgm:animLvl val="lvl"/>
          <dgm:resizeHandles val="exact"/>
        </dgm:presLayoutVars>
      </dgm:prSet>
      <dgm:spPr/>
    </dgm:pt>
    <dgm:pt modelId="{FFEB80FC-44D0-49FF-9545-75FA55FC9C6A}" type="pres">
      <dgm:prSet presAssocID="{C36B8F29-87DF-4A42-80B9-82A6E6C81895}" presName="compositeNode" presStyleCnt="0">
        <dgm:presLayoutVars>
          <dgm:bulletEnabled val="1"/>
        </dgm:presLayoutVars>
      </dgm:prSet>
      <dgm:spPr/>
    </dgm:pt>
    <dgm:pt modelId="{AB8505B4-FCCE-40A5-8037-9794E4CFE654}" type="pres">
      <dgm:prSet presAssocID="{C36B8F29-87DF-4A42-80B9-82A6E6C81895}" presName="bgRect" presStyleLbl="node1" presStyleIdx="0" presStyleCnt="3"/>
      <dgm:spPr/>
    </dgm:pt>
    <dgm:pt modelId="{16CC5A80-BDAE-42B6-9199-E7FD6714C96E}" type="pres">
      <dgm:prSet presAssocID="{C36B8F29-87DF-4A42-80B9-82A6E6C8189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E8B64CC-CF25-4731-8673-8965EB37F9F9}" type="pres">
      <dgm:prSet presAssocID="{C36B8F29-87DF-4A42-80B9-82A6E6C81895}" presName="childNode" presStyleLbl="node1" presStyleIdx="0" presStyleCnt="3">
        <dgm:presLayoutVars>
          <dgm:bulletEnabled val="1"/>
        </dgm:presLayoutVars>
      </dgm:prSet>
      <dgm:spPr/>
    </dgm:pt>
    <dgm:pt modelId="{FF982C15-9A22-4B62-84C1-32925DFA8198}" type="pres">
      <dgm:prSet presAssocID="{2F7F8B04-091F-4272-8189-477E0A3DBA17}" presName="hSp" presStyleCnt="0"/>
      <dgm:spPr/>
    </dgm:pt>
    <dgm:pt modelId="{C69591B1-E3AA-4CAB-9A9B-83F05F0F141D}" type="pres">
      <dgm:prSet presAssocID="{2F7F8B04-091F-4272-8189-477E0A3DBA17}" presName="vProcSp" presStyleCnt="0"/>
      <dgm:spPr/>
    </dgm:pt>
    <dgm:pt modelId="{87C9A739-EF73-4FEC-81C7-505FD7737FC7}" type="pres">
      <dgm:prSet presAssocID="{2F7F8B04-091F-4272-8189-477E0A3DBA17}" presName="vSp1" presStyleCnt="0"/>
      <dgm:spPr/>
    </dgm:pt>
    <dgm:pt modelId="{620A6AF1-7295-4035-BC4E-9A86C6B769F6}" type="pres">
      <dgm:prSet presAssocID="{2F7F8B04-091F-4272-8189-477E0A3DBA17}" presName="simulatedConn" presStyleLbl="solidFgAcc1" presStyleIdx="0" presStyleCnt="2"/>
      <dgm:spPr/>
    </dgm:pt>
    <dgm:pt modelId="{BA4D9537-5263-4A51-805D-16C9803B146F}" type="pres">
      <dgm:prSet presAssocID="{2F7F8B04-091F-4272-8189-477E0A3DBA17}" presName="vSp2" presStyleCnt="0"/>
      <dgm:spPr/>
    </dgm:pt>
    <dgm:pt modelId="{28CA0DB8-CE50-47B4-BC16-862F3324D7C2}" type="pres">
      <dgm:prSet presAssocID="{2F7F8B04-091F-4272-8189-477E0A3DBA17}" presName="sibTrans" presStyleCnt="0"/>
      <dgm:spPr/>
    </dgm:pt>
    <dgm:pt modelId="{9A97879D-FC4C-4ABB-B98C-D7327401EB8E}" type="pres">
      <dgm:prSet presAssocID="{99092781-D308-454D-8A28-19E6A1D337E4}" presName="compositeNode" presStyleCnt="0">
        <dgm:presLayoutVars>
          <dgm:bulletEnabled val="1"/>
        </dgm:presLayoutVars>
      </dgm:prSet>
      <dgm:spPr/>
    </dgm:pt>
    <dgm:pt modelId="{8FC4A4D1-D69B-49FF-88B8-23F84BFE8FF5}" type="pres">
      <dgm:prSet presAssocID="{99092781-D308-454D-8A28-19E6A1D337E4}" presName="bgRect" presStyleLbl="node1" presStyleIdx="1" presStyleCnt="3"/>
      <dgm:spPr/>
    </dgm:pt>
    <dgm:pt modelId="{7DC84B0F-2370-4309-8936-288097F800E2}" type="pres">
      <dgm:prSet presAssocID="{99092781-D308-454D-8A28-19E6A1D337E4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A4D542BF-38A5-4B94-8376-2F9B8BB1BE62}" type="pres">
      <dgm:prSet presAssocID="{99092781-D308-454D-8A28-19E6A1D337E4}" presName="childNode" presStyleLbl="node1" presStyleIdx="1" presStyleCnt="3">
        <dgm:presLayoutVars>
          <dgm:bulletEnabled val="1"/>
        </dgm:presLayoutVars>
      </dgm:prSet>
      <dgm:spPr/>
    </dgm:pt>
    <dgm:pt modelId="{F7E80662-E84A-4D67-8119-DD05A06038DA}" type="pres">
      <dgm:prSet presAssocID="{E7F32474-6595-4B6C-B8D9-AAB2D92513BC}" presName="hSp" presStyleCnt="0"/>
      <dgm:spPr/>
    </dgm:pt>
    <dgm:pt modelId="{7B348E46-19A9-40E1-B262-02A526143FA6}" type="pres">
      <dgm:prSet presAssocID="{E7F32474-6595-4B6C-B8D9-AAB2D92513BC}" presName="vProcSp" presStyleCnt="0"/>
      <dgm:spPr/>
    </dgm:pt>
    <dgm:pt modelId="{929B4A17-BBA9-49E2-B021-3D1E9C32D1C2}" type="pres">
      <dgm:prSet presAssocID="{E7F32474-6595-4B6C-B8D9-AAB2D92513BC}" presName="vSp1" presStyleCnt="0"/>
      <dgm:spPr/>
    </dgm:pt>
    <dgm:pt modelId="{48708161-7211-477B-89AF-E636B72E2707}" type="pres">
      <dgm:prSet presAssocID="{E7F32474-6595-4B6C-B8D9-AAB2D92513BC}" presName="simulatedConn" presStyleLbl="solidFgAcc1" presStyleIdx="1" presStyleCnt="2"/>
      <dgm:spPr/>
    </dgm:pt>
    <dgm:pt modelId="{3085CDD1-1898-48D9-A899-D949549F0FD8}" type="pres">
      <dgm:prSet presAssocID="{E7F32474-6595-4B6C-B8D9-AAB2D92513BC}" presName="vSp2" presStyleCnt="0"/>
      <dgm:spPr/>
    </dgm:pt>
    <dgm:pt modelId="{8465C483-4C0F-4EE2-8C32-0B18A3C9907F}" type="pres">
      <dgm:prSet presAssocID="{E7F32474-6595-4B6C-B8D9-AAB2D92513BC}" presName="sibTrans" presStyleCnt="0"/>
      <dgm:spPr/>
    </dgm:pt>
    <dgm:pt modelId="{16DC2B31-367A-43A7-85A4-0AB15A0FB700}" type="pres">
      <dgm:prSet presAssocID="{B060E8BD-DAD7-4CA6-9405-28AC8848B9D8}" presName="compositeNode" presStyleCnt="0">
        <dgm:presLayoutVars>
          <dgm:bulletEnabled val="1"/>
        </dgm:presLayoutVars>
      </dgm:prSet>
      <dgm:spPr/>
    </dgm:pt>
    <dgm:pt modelId="{FA68AC7E-EE56-4E75-A497-36BCD0D80F5A}" type="pres">
      <dgm:prSet presAssocID="{B060E8BD-DAD7-4CA6-9405-28AC8848B9D8}" presName="bgRect" presStyleLbl="node1" presStyleIdx="2" presStyleCnt="3"/>
      <dgm:spPr/>
    </dgm:pt>
    <dgm:pt modelId="{759DC6EE-581C-49DF-BF21-83375FC4CA95}" type="pres">
      <dgm:prSet presAssocID="{B060E8BD-DAD7-4CA6-9405-28AC8848B9D8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4194BEF-D538-4757-9CAB-07D37038104C}" type="pres">
      <dgm:prSet presAssocID="{B060E8BD-DAD7-4CA6-9405-28AC8848B9D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AED1E00-B592-43FF-88E8-97F8B3AF8C51}" srcId="{CAEE7FBA-124C-4A2B-96DE-24D6BA6738D9}" destId="{B060E8BD-DAD7-4CA6-9405-28AC8848B9D8}" srcOrd="2" destOrd="0" parTransId="{58FE303F-59F4-440A-BD0A-0BE7E4C5D38F}" sibTransId="{DDDB37BA-5A5F-4637-8575-1CA2AB0687F4}"/>
    <dgm:cxn modelId="{D34EC602-0DD2-40EB-9DD6-F8639B743C3E}" srcId="{C36B8F29-87DF-4A42-80B9-82A6E6C81895}" destId="{977B6D9C-4936-4036-B0D1-233B505F08CA}" srcOrd="0" destOrd="0" parTransId="{A9D48721-8056-43F2-8BD7-AB5B625B67AF}" sibTransId="{F73712FF-37C6-4254-91CF-8A4A134AC5E7}"/>
    <dgm:cxn modelId="{9248F21C-5383-4F1C-8A5B-FFAF0228AF07}" type="presOf" srcId="{99092781-D308-454D-8A28-19E6A1D337E4}" destId="{7DC84B0F-2370-4309-8936-288097F800E2}" srcOrd="1" destOrd="0" presId="urn:microsoft.com/office/officeart/2005/8/layout/hProcess7"/>
    <dgm:cxn modelId="{55C2F91C-C52E-4575-83F7-D7D38C989468}" type="presOf" srcId="{977B6D9C-4936-4036-B0D1-233B505F08CA}" destId="{8E8B64CC-CF25-4731-8673-8965EB37F9F9}" srcOrd="0" destOrd="0" presId="urn:microsoft.com/office/officeart/2005/8/layout/hProcess7"/>
    <dgm:cxn modelId="{0444DD31-57A1-43E7-8021-59E9B60A915C}" type="presOf" srcId="{57288FA9-DF1E-420C-A0D3-44198759F6D9}" destId="{24194BEF-D538-4757-9CAB-07D37038104C}" srcOrd="0" destOrd="0" presId="urn:microsoft.com/office/officeart/2005/8/layout/hProcess7"/>
    <dgm:cxn modelId="{577F425E-9FEB-42C9-BC40-5E0CB6CDA26A}" type="presOf" srcId="{99092781-D308-454D-8A28-19E6A1D337E4}" destId="{8FC4A4D1-D69B-49FF-88B8-23F84BFE8FF5}" srcOrd="0" destOrd="0" presId="urn:microsoft.com/office/officeart/2005/8/layout/hProcess7"/>
    <dgm:cxn modelId="{F2EF7243-4BB9-466B-A2D8-33208EE894A4}" type="presOf" srcId="{B060E8BD-DAD7-4CA6-9405-28AC8848B9D8}" destId="{FA68AC7E-EE56-4E75-A497-36BCD0D80F5A}" srcOrd="0" destOrd="0" presId="urn:microsoft.com/office/officeart/2005/8/layout/hProcess7"/>
    <dgm:cxn modelId="{A86A824B-79D8-46BD-B0E4-CB725AE58977}" type="presOf" srcId="{B060E8BD-DAD7-4CA6-9405-28AC8848B9D8}" destId="{759DC6EE-581C-49DF-BF21-83375FC4CA95}" srcOrd="1" destOrd="0" presId="urn:microsoft.com/office/officeart/2005/8/layout/hProcess7"/>
    <dgm:cxn modelId="{AD807750-063F-4D6D-B893-9A4229F12D7B}" type="presOf" srcId="{2C9BDEA4-7B01-4332-B43B-D4AB326F102C}" destId="{A4D542BF-38A5-4B94-8376-2F9B8BB1BE62}" srcOrd="0" destOrd="0" presId="urn:microsoft.com/office/officeart/2005/8/layout/hProcess7"/>
    <dgm:cxn modelId="{F6C88A7B-0C0E-46E9-9E04-2B1F360D65D1}" type="presOf" srcId="{C36B8F29-87DF-4A42-80B9-82A6E6C81895}" destId="{AB8505B4-FCCE-40A5-8037-9794E4CFE654}" srcOrd="0" destOrd="0" presId="urn:microsoft.com/office/officeart/2005/8/layout/hProcess7"/>
    <dgm:cxn modelId="{9D6AE07F-4D17-4417-83F9-AFFD75784BDA}" type="presOf" srcId="{CAEE7FBA-124C-4A2B-96DE-24D6BA6738D9}" destId="{67AE828A-31B9-4773-9FCD-45583D00B9CC}" srcOrd="0" destOrd="0" presId="urn:microsoft.com/office/officeart/2005/8/layout/hProcess7"/>
    <dgm:cxn modelId="{963D4A96-65A7-405B-86CF-67224BB66B20}" type="presOf" srcId="{C36B8F29-87DF-4A42-80B9-82A6E6C81895}" destId="{16CC5A80-BDAE-42B6-9199-E7FD6714C96E}" srcOrd="1" destOrd="0" presId="urn:microsoft.com/office/officeart/2005/8/layout/hProcess7"/>
    <dgm:cxn modelId="{B66B1EB5-E936-49EC-9D1D-84AB541246E5}" srcId="{B060E8BD-DAD7-4CA6-9405-28AC8848B9D8}" destId="{57288FA9-DF1E-420C-A0D3-44198759F6D9}" srcOrd="0" destOrd="0" parTransId="{9C0C1317-6DCE-4C6C-A4A4-A299F96B8C3A}" sibTransId="{697D156A-3EE6-4B5C-84B4-D440364E7CB0}"/>
    <dgm:cxn modelId="{1185A5BD-F165-41B9-BCC5-A05A0A968A8C}" srcId="{CAEE7FBA-124C-4A2B-96DE-24D6BA6738D9}" destId="{C36B8F29-87DF-4A42-80B9-82A6E6C81895}" srcOrd="0" destOrd="0" parTransId="{8056B82B-FBC5-47E2-9372-A314EF1A3FFA}" sibTransId="{2F7F8B04-091F-4272-8189-477E0A3DBA17}"/>
    <dgm:cxn modelId="{844184C9-7F10-4CC2-83FA-A1B1515D0E69}" srcId="{99092781-D308-454D-8A28-19E6A1D337E4}" destId="{2C9BDEA4-7B01-4332-B43B-D4AB326F102C}" srcOrd="0" destOrd="0" parTransId="{017E0DE5-4CB0-4A77-8B9D-0E231F107E2E}" sibTransId="{C2A2E86C-A267-4314-BFFC-2933DE50774A}"/>
    <dgm:cxn modelId="{A1A7D0FB-F99A-4409-882C-0B2C17CF70BB}" srcId="{CAEE7FBA-124C-4A2B-96DE-24D6BA6738D9}" destId="{99092781-D308-454D-8A28-19E6A1D337E4}" srcOrd="1" destOrd="0" parTransId="{8BB7AEA3-3680-4A24-8ABD-DB6B619334ED}" sibTransId="{E7F32474-6595-4B6C-B8D9-AAB2D92513BC}"/>
    <dgm:cxn modelId="{423EE824-AE6E-42CC-8DC6-57A18AD21EB8}" type="presParOf" srcId="{67AE828A-31B9-4773-9FCD-45583D00B9CC}" destId="{FFEB80FC-44D0-49FF-9545-75FA55FC9C6A}" srcOrd="0" destOrd="0" presId="urn:microsoft.com/office/officeart/2005/8/layout/hProcess7"/>
    <dgm:cxn modelId="{F0F9DC81-0A81-40DB-92B2-474017A1082E}" type="presParOf" srcId="{FFEB80FC-44D0-49FF-9545-75FA55FC9C6A}" destId="{AB8505B4-FCCE-40A5-8037-9794E4CFE654}" srcOrd="0" destOrd="0" presId="urn:microsoft.com/office/officeart/2005/8/layout/hProcess7"/>
    <dgm:cxn modelId="{92D3487E-1549-4030-98B6-0546215A84F6}" type="presParOf" srcId="{FFEB80FC-44D0-49FF-9545-75FA55FC9C6A}" destId="{16CC5A80-BDAE-42B6-9199-E7FD6714C96E}" srcOrd="1" destOrd="0" presId="urn:microsoft.com/office/officeart/2005/8/layout/hProcess7"/>
    <dgm:cxn modelId="{6F9500FE-A811-4770-8B47-78475B435835}" type="presParOf" srcId="{FFEB80FC-44D0-49FF-9545-75FA55FC9C6A}" destId="{8E8B64CC-CF25-4731-8673-8965EB37F9F9}" srcOrd="2" destOrd="0" presId="urn:microsoft.com/office/officeart/2005/8/layout/hProcess7"/>
    <dgm:cxn modelId="{59290BDF-80C6-4574-96C3-8CE7E01FD3EA}" type="presParOf" srcId="{67AE828A-31B9-4773-9FCD-45583D00B9CC}" destId="{FF982C15-9A22-4B62-84C1-32925DFA8198}" srcOrd="1" destOrd="0" presId="urn:microsoft.com/office/officeart/2005/8/layout/hProcess7"/>
    <dgm:cxn modelId="{6CCEF2AA-65CE-4DBA-92EB-7C8BA2DB4B1A}" type="presParOf" srcId="{67AE828A-31B9-4773-9FCD-45583D00B9CC}" destId="{C69591B1-E3AA-4CAB-9A9B-83F05F0F141D}" srcOrd="2" destOrd="0" presId="urn:microsoft.com/office/officeart/2005/8/layout/hProcess7"/>
    <dgm:cxn modelId="{1D4E2ED2-1B50-4725-8976-CE5AF2B5B181}" type="presParOf" srcId="{C69591B1-E3AA-4CAB-9A9B-83F05F0F141D}" destId="{87C9A739-EF73-4FEC-81C7-505FD7737FC7}" srcOrd="0" destOrd="0" presId="urn:microsoft.com/office/officeart/2005/8/layout/hProcess7"/>
    <dgm:cxn modelId="{85451BAB-05A7-4789-8AB0-9E1D557B2654}" type="presParOf" srcId="{C69591B1-E3AA-4CAB-9A9B-83F05F0F141D}" destId="{620A6AF1-7295-4035-BC4E-9A86C6B769F6}" srcOrd="1" destOrd="0" presId="urn:microsoft.com/office/officeart/2005/8/layout/hProcess7"/>
    <dgm:cxn modelId="{19D3E8F8-7106-4C0C-A0DA-D2214D875D31}" type="presParOf" srcId="{C69591B1-E3AA-4CAB-9A9B-83F05F0F141D}" destId="{BA4D9537-5263-4A51-805D-16C9803B146F}" srcOrd="2" destOrd="0" presId="urn:microsoft.com/office/officeart/2005/8/layout/hProcess7"/>
    <dgm:cxn modelId="{6EF40389-CD94-4446-9184-A07E566E1FA3}" type="presParOf" srcId="{67AE828A-31B9-4773-9FCD-45583D00B9CC}" destId="{28CA0DB8-CE50-47B4-BC16-862F3324D7C2}" srcOrd="3" destOrd="0" presId="urn:microsoft.com/office/officeart/2005/8/layout/hProcess7"/>
    <dgm:cxn modelId="{BFDCCCFC-8B25-4613-BF7A-F2D9F3E0897D}" type="presParOf" srcId="{67AE828A-31B9-4773-9FCD-45583D00B9CC}" destId="{9A97879D-FC4C-4ABB-B98C-D7327401EB8E}" srcOrd="4" destOrd="0" presId="urn:microsoft.com/office/officeart/2005/8/layout/hProcess7"/>
    <dgm:cxn modelId="{2F1C56D1-B50B-48AB-821C-0B4256DEB9E0}" type="presParOf" srcId="{9A97879D-FC4C-4ABB-B98C-D7327401EB8E}" destId="{8FC4A4D1-D69B-49FF-88B8-23F84BFE8FF5}" srcOrd="0" destOrd="0" presId="urn:microsoft.com/office/officeart/2005/8/layout/hProcess7"/>
    <dgm:cxn modelId="{8139D001-9F47-4ADA-9E40-49A975649B31}" type="presParOf" srcId="{9A97879D-FC4C-4ABB-B98C-D7327401EB8E}" destId="{7DC84B0F-2370-4309-8936-288097F800E2}" srcOrd="1" destOrd="0" presId="urn:microsoft.com/office/officeart/2005/8/layout/hProcess7"/>
    <dgm:cxn modelId="{A7346DE2-ECA5-4152-8886-B9E2407E975C}" type="presParOf" srcId="{9A97879D-FC4C-4ABB-B98C-D7327401EB8E}" destId="{A4D542BF-38A5-4B94-8376-2F9B8BB1BE62}" srcOrd="2" destOrd="0" presId="urn:microsoft.com/office/officeart/2005/8/layout/hProcess7"/>
    <dgm:cxn modelId="{11687958-27C7-4C0A-A875-1D9EAD90C74E}" type="presParOf" srcId="{67AE828A-31B9-4773-9FCD-45583D00B9CC}" destId="{F7E80662-E84A-4D67-8119-DD05A06038DA}" srcOrd="5" destOrd="0" presId="urn:microsoft.com/office/officeart/2005/8/layout/hProcess7"/>
    <dgm:cxn modelId="{3E02D462-F8B4-46C1-88FB-CAF8F427D51B}" type="presParOf" srcId="{67AE828A-31B9-4773-9FCD-45583D00B9CC}" destId="{7B348E46-19A9-40E1-B262-02A526143FA6}" srcOrd="6" destOrd="0" presId="urn:microsoft.com/office/officeart/2005/8/layout/hProcess7"/>
    <dgm:cxn modelId="{18A41E1B-8222-4829-93AF-A59BD5A6B4F4}" type="presParOf" srcId="{7B348E46-19A9-40E1-B262-02A526143FA6}" destId="{929B4A17-BBA9-49E2-B021-3D1E9C32D1C2}" srcOrd="0" destOrd="0" presId="urn:microsoft.com/office/officeart/2005/8/layout/hProcess7"/>
    <dgm:cxn modelId="{DA9B98B5-9C66-47A8-8DC4-B5825503E650}" type="presParOf" srcId="{7B348E46-19A9-40E1-B262-02A526143FA6}" destId="{48708161-7211-477B-89AF-E636B72E2707}" srcOrd="1" destOrd="0" presId="urn:microsoft.com/office/officeart/2005/8/layout/hProcess7"/>
    <dgm:cxn modelId="{61FF1464-32DF-4246-96B3-1A858A02682A}" type="presParOf" srcId="{7B348E46-19A9-40E1-B262-02A526143FA6}" destId="{3085CDD1-1898-48D9-A899-D949549F0FD8}" srcOrd="2" destOrd="0" presId="urn:microsoft.com/office/officeart/2005/8/layout/hProcess7"/>
    <dgm:cxn modelId="{79FE7A61-69D3-49A1-A117-C2B2E6C20908}" type="presParOf" srcId="{67AE828A-31B9-4773-9FCD-45583D00B9CC}" destId="{8465C483-4C0F-4EE2-8C32-0B18A3C9907F}" srcOrd="7" destOrd="0" presId="urn:microsoft.com/office/officeart/2005/8/layout/hProcess7"/>
    <dgm:cxn modelId="{3C46A9F6-8D03-45E1-8EC5-3D4AC343CF88}" type="presParOf" srcId="{67AE828A-31B9-4773-9FCD-45583D00B9CC}" destId="{16DC2B31-367A-43A7-85A4-0AB15A0FB700}" srcOrd="8" destOrd="0" presId="urn:microsoft.com/office/officeart/2005/8/layout/hProcess7"/>
    <dgm:cxn modelId="{8DFA6D4A-3BE7-4A24-A2B1-1D2535B5708E}" type="presParOf" srcId="{16DC2B31-367A-43A7-85A4-0AB15A0FB700}" destId="{FA68AC7E-EE56-4E75-A497-36BCD0D80F5A}" srcOrd="0" destOrd="0" presId="urn:microsoft.com/office/officeart/2005/8/layout/hProcess7"/>
    <dgm:cxn modelId="{88B5CF13-756C-49AE-9BE0-A9466FD03354}" type="presParOf" srcId="{16DC2B31-367A-43A7-85A4-0AB15A0FB700}" destId="{759DC6EE-581C-49DF-BF21-83375FC4CA95}" srcOrd="1" destOrd="0" presId="urn:microsoft.com/office/officeart/2005/8/layout/hProcess7"/>
    <dgm:cxn modelId="{88E1F148-68FC-47F0-AA21-AA3551497D6B}" type="presParOf" srcId="{16DC2B31-367A-43A7-85A4-0AB15A0FB700}" destId="{24194BEF-D538-4757-9CAB-07D37038104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A27FD-2290-4D85-B4E8-22722AD3E6CE}">
      <dsp:nvSpPr>
        <dsp:cNvPr id="0" name=""/>
        <dsp:cNvSpPr/>
      </dsp:nvSpPr>
      <dsp:spPr>
        <a:xfrm>
          <a:off x="3261417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/>
        </a:p>
      </dsp:txBody>
      <dsp:txXfrm>
        <a:off x="3513865" y="2415302"/>
        <a:ext cx="37454" cy="37454"/>
      </dsp:txXfrm>
    </dsp:sp>
    <dsp:sp modelId="{8BAF5FAB-2703-4B1C-BD46-31D36F961552}">
      <dsp:nvSpPr>
        <dsp:cNvPr id="0" name=""/>
        <dsp:cNvSpPr/>
      </dsp:nvSpPr>
      <dsp:spPr>
        <a:xfrm>
          <a:off x="3261417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/>
        </a:p>
      </dsp:txBody>
      <dsp:txXfrm>
        <a:off x="3513865" y="1898580"/>
        <a:ext cx="37454" cy="37454"/>
      </dsp:txXfrm>
    </dsp:sp>
    <dsp:sp modelId="{320180F0-350F-4873-AEFE-1D4655C55326}">
      <dsp:nvSpPr>
        <dsp:cNvPr id="0" name=""/>
        <dsp:cNvSpPr/>
      </dsp:nvSpPr>
      <dsp:spPr>
        <a:xfrm rot="16200000">
          <a:off x="672371" y="1762291"/>
          <a:ext cx="4351338" cy="82675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dirty="0">
              <a:latin typeface="Arial" panose="020B0604020202020204" pitchFamily="34" charset="0"/>
              <a:cs typeface="Arial" panose="020B0604020202020204" pitchFamily="34" charset="0"/>
            </a:rPr>
            <a:t>Sistema educativo</a:t>
          </a:r>
        </a:p>
      </dsp:txBody>
      <dsp:txXfrm>
        <a:off x="672371" y="1762291"/>
        <a:ext cx="4351338" cy="826754"/>
      </dsp:txXfrm>
    </dsp:sp>
    <dsp:sp modelId="{A784F0B2-6CB4-434F-9776-074BF356E358}">
      <dsp:nvSpPr>
        <dsp:cNvPr id="0" name=""/>
        <dsp:cNvSpPr/>
      </dsp:nvSpPr>
      <dsp:spPr>
        <a:xfrm>
          <a:off x="3803768" y="1245570"/>
          <a:ext cx="4274700" cy="82675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900" kern="1200" dirty="0">
              <a:latin typeface="Arial" panose="020B0604020202020204" pitchFamily="34" charset="0"/>
              <a:cs typeface="Arial" panose="020B0604020202020204" pitchFamily="34" charset="0"/>
            </a:rPr>
            <a:t>Subsistema Escolar</a:t>
          </a:r>
        </a:p>
      </dsp:txBody>
      <dsp:txXfrm>
        <a:off x="3803768" y="1245570"/>
        <a:ext cx="4274700" cy="826754"/>
      </dsp:txXfrm>
    </dsp:sp>
    <dsp:sp modelId="{28F557AB-9453-4491-B61D-E7BC954FD799}">
      <dsp:nvSpPr>
        <dsp:cNvPr id="0" name=""/>
        <dsp:cNvSpPr/>
      </dsp:nvSpPr>
      <dsp:spPr>
        <a:xfrm>
          <a:off x="3803768" y="2279013"/>
          <a:ext cx="4277167" cy="82675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900" kern="1200" dirty="0">
              <a:latin typeface="Arial" panose="020B0604020202020204" pitchFamily="34" charset="0"/>
              <a:cs typeface="Arial" panose="020B0604020202020204" pitchFamily="34" charset="0"/>
            </a:rPr>
            <a:t>Subsistema Extrae</a:t>
          </a:r>
          <a:r>
            <a:rPr lang="es-GT" sz="2900" kern="1200" dirty="0"/>
            <a:t>scolar</a:t>
          </a:r>
        </a:p>
      </dsp:txBody>
      <dsp:txXfrm>
        <a:off x="3803768" y="2279013"/>
        <a:ext cx="4277167" cy="8267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BC720-4B8C-4694-9AF6-4EAE5898C729}">
      <dsp:nvSpPr>
        <dsp:cNvPr id="0" name=""/>
        <dsp:cNvSpPr/>
      </dsp:nvSpPr>
      <dsp:spPr>
        <a:xfrm>
          <a:off x="481384" y="1636"/>
          <a:ext cx="9097185" cy="983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b="1" kern="1200" dirty="0">
              <a:latin typeface="Arial" panose="020B0604020202020204" pitchFamily="34" charset="0"/>
              <a:cs typeface="Arial" panose="020B0604020202020204" pitchFamily="34" charset="0"/>
            </a:rPr>
            <a:t>Acompañamiento pedagógico </a:t>
          </a:r>
        </a:p>
      </dsp:txBody>
      <dsp:txXfrm>
        <a:off x="510196" y="30448"/>
        <a:ext cx="9039561" cy="926101"/>
      </dsp:txXfrm>
    </dsp:sp>
    <dsp:sp modelId="{66617330-EF4C-444E-9712-4D5D44595218}">
      <dsp:nvSpPr>
        <dsp:cNvPr id="0" name=""/>
        <dsp:cNvSpPr/>
      </dsp:nvSpPr>
      <dsp:spPr>
        <a:xfrm>
          <a:off x="481384" y="1162431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73505-8D77-418E-9CA9-48F1034AA21F}">
      <dsp:nvSpPr>
        <dsp:cNvPr id="0" name=""/>
        <dsp:cNvSpPr/>
      </dsp:nvSpPr>
      <dsp:spPr>
        <a:xfrm>
          <a:off x="1524133" y="1162431"/>
          <a:ext cx="8054437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>
              <a:latin typeface="Arial" panose="020B0604020202020204" pitchFamily="34" charset="0"/>
              <a:cs typeface="Arial" panose="020B0604020202020204" pitchFamily="34" charset="0"/>
            </a:rPr>
            <a:t>Criterios de evaluación</a:t>
          </a:r>
        </a:p>
      </dsp:txBody>
      <dsp:txXfrm>
        <a:off x="1572163" y="1210461"/>
        <a:ext cx="7958377" cy="887665"/>
      </dsp:txXfrm>
    </dsp:sp>
    <dsp:sp modelId="{ABCD6E69-EC44-4377-AB49-D5BCF8437C56}">
      <dsp:nvSpPr>
        <dsp:cNvPr id="0" name=""/>
        <dsp:cNvSpPr/>
      </dsp:nvSpPr>
      <dsp:spPr>
        <a:xfrm>
          <a:off x="481384" y="2264204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8F602-F1A0-47AD-B08B-B5898C4F5D70}">
      <dsp:nvSpPr>
        <dsp:cNvPr id="0" name=""/>
        <dsp:cNvSpPr/>
      </dsp:nvSpPr>
      <dsp:spPr>
        <a:xfrm>
          <a:off x="1524133" y="2264204"/>
          <a:ext cx="8054437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>
              <a:latin typeface="Arial" panose="020B0604020202020204" pitchFamily="34" charset="0"/>
              <a:cs typeface="Arial" panose="020B0604020202020204" pitchFamily="34" charset="0"/>
            </a:rPr>
            <a:t>Renovación y actualización</a:t>
          </a:r>
        </a:p>
      </dsp:txBody>
      <dsp:txXfrm>
        <a:off x="1572163" y="2312234"/>
        <a:ext cx="7958377" cy="887665"/>
      </dsp:txXfrm>
    </dsp:sp>
    <dsp:sp modelId="{70629636-D674-DD43-A026-E728C0D926AD}">
      <dsp:nvSpPr>
        <dsp:cNvPr id="0" name=""/>
        <dsp:cNvSpPr/>
      </dsp:nvSpPr>
      <dsp:spPr>
        <a:xfrm>
          <a:off x="481384" y="3365976"/>
          <a:ext cx="983725" cy="98372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C8B2D-8DAC-D54F-8AA7-4F3A3A09E5A8}">
      <dsp:nvSpPr>
        <dsp:cNvPr id="0" name=""/>
        <dsp:cNvSpPr/>
      </dsp:nvSpPr>
      <dsp:spPr>
        <a:xfrm>
          <a:off x="1490224" y="3367612"/>
          <a:ext cx="8054437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>
              <a:latin typeface="Arial" panose="020B0604020202020204" pitchFamily="34" charset="0"/>
              <a:cs typeface="Arial" panose="020B0604020202020204" pitchFamily="34" charset="0"/>
            </a:rPr>
            <a:t>Indicadores de priorización de territorios</a:t>
          </a:r>
        </a:p>
      </dsp:txBody>
      <dsp:txXfrm>
        <a:off x="1538254" y="3415642"/>
        <a:ext cx="7958377" cy="8876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A4D13-26C8-48A6-8228-3B4EC2F01167}">
      <dsp:nvSpPr>
        <dsp:cNvPr id="0" name=""/>
        <dsp:cNvSpPr/>
      </dsp:nvSpPr>
      <dsp:spPr>
        <a:xfrm>
          <a:off x="1009295" y="0"/>
          <a:ext cx="1941106" cy="19413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3AFEF-D718-4755-815F-787B2FFC13BF}">
      <dsp:nvSpPr>
        <dsp:cNvPr id="0" name=""/>
        <dsp:cNvSpPr/>
      </dsp:nvSpPr>
      <dsp:spPr>
        <a:xfrm>
          <a:off x="1437860" y="702699"/>
          <a:ext cx="1083247" cy="541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Subsistema Escolar</a:t>
          </a:r>
        </a:p>
      </dsp:txBody>
      <dsp:txXfrm>
        <a:off x="1437860" y="702699"/>
        <a:ext cx="1083247" cy="541567"/>
      </dsp:txXfrm>
    </dsp:sp>
    <dsp:sp modelId="{DC86BFF0-C028-4993-85C1-9EBAD67CF6DA}">
      <dsp:nvSpPr>
        <dsp:cNvPr id="0" name=""/>
        <dsp:cNvSpPr/>
      </dsp:nvSpPr>
      <dsp:spPr>
        <a:xfrm>
          <a:off x="505657" y="1127448"/>
          <a:ext cx="1941106" cy="19413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9F505-8BD1-42BA-B6B1-9A61133F4BAB}">
      <dsp:nvSpPr>
        <dsp:cNvPr id="0" name=""/>
        <dsp:cNvSpPr/>
      </dsp:nvSpPr>
      <dsp:spPr>
        <a:xfrm>
          <a:off x="879736" y="1507614"/>
          <a:ext cx="1083247" cy="115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G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Organismos Intern., MINEDUC,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G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CONALFA</a:t>
          </a:r>
          <a:endParaRPr lang="es-GT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79736" y="1507614"/>
        <a:ext cx="1083247" cy="1150181"/>
      </dsp:txXfrm>
    </dsp:sp>
    <dsp:sp modelId="{A3B4A8F5-312F-45AA-A097-7AC41CF79102}">
      <dsp:nvSpPr>
        <dsp:cNvPr id="0" name=""/>
        <dsp:cNvSpPr/>
      </dsp:nvSpPr>
      <dsp:spPr>
        <a:xfrm>
          <a:off x="1009295" y="2235253"/>
          <a:ext cx="1941106" cy="194130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E4FD7-AFE2-4F93-B098-8E21D7B24296}">
      <dsp:nvSpPr>
        <dsp:cNvPr id="0" name=""/>
        <dsp:cNvSpPr/>
      </dsp:nvSpPr>
      <dsp:spPr>
        <a:xfrm>
          <a:off x="1437860" y="2937953"/>
          <a:ext cx="1083247" cy="541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 públicas </a:t>
          </a:r>
          <a:endParaRPr lang="es-GT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37860" y="2937953"/>
        <a:ext cx="1083247" cy="541567"/>
      </dsp:txXfrm>
    </dsp:sp>
    <dsp:sp modelId="{88585D2F-15AC-46EC-B208-0B9668A84D8A}">
      <dsp:nvSpPr>
        <dsp:cNvPr id="0" name=""/>
        <dsp:cNvSpPr/>
      </dsp:nvSpPr>
      <dsp:spPr>
        <a:xfrm>
          <a:off x="608402" y="3479521"/>
          <a:ext cx="1667654" cy="166846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711ED-F61E-49C8-B36C-2F1E5685C4BE}">
      <dsp:nvSpPr>
        <dsp:cNvPr id="0" name=""/>
        <dsp:cNvSpPr/>
      </dsp:nvSpPr>
      <dsp:spPr>
        <a:xfrm>
          <a:off x="2417334" y="3928939"/>
          <a:ext cx="1163717" cy="77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4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17334" y="3928939"/>
        <a:ext cx="1163717" cy="772197"/>
      </dsp:txXfrm>
    </dsp:sp>
    <dsp:sp modelId="{765420FA-0062-47E9-AE8B-9D712D373B8D}">
      <dsp:nvSpPr>
        <dsp:cNvPr id="0" name=""/>
        <dsp:cNvSpPr/>
      </dsp:nvSpPr>
      <dsp:spPr>
        <a:xfrm>
          <a:off x="896418" y="4055580"/>
          <a:ext cx="1083247" cy="541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Entidades privadas </a:t>
          </a:r>
          <a:endParaRPr lang="es-GT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96418" y="4055580"/>
        <a:ext cx="1083247" cy="5415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2FC9B-31CF-45A6-8F5F-90CF16BAF127}">
      <dsp:nvSpPr>
        <dsp:cNvPr id="0" name=""/>
        <dsp:cNvSpPr/>
      </dsp:nvSpPr>
      <dsp:spPr>
        <a:xfrm>
          <a:off x="6472" y="628080"/>
          <a:ext cx="1934485" cy="11606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Articulación con otros actores estratégicos interesados en la educación extraescolar</a:t>
          </a:r>
        </a:p>
      </dsp:txBody>
      <dsp:txXfrm>
        <a:off x="40467" y="662075"/>
        <a:ext cx="1866495" cy="1092701"/>
      </dsp:txXfrm>
    </dsp:sp>
    <dsp:sp modelId="{B63ED251-ADDB-45AD-9790-488D501B41F5}">
      <dsp:nvSpPr>
        <dsp:cNvPr id="0" name=""/>
        <dsp:cNvSpPr/>
      </dsp:nvSpPr>
      <dsp:spPr>
        <a:xfrm>
          <a:off x="2111192" y="968549"/>
          <a:ext cx="410110" cy="479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100" kern="1200"/>
        </a:p>
      </dsp:txBody>
      <dsp:txXfrm>
        <a:off x="2111192" y="1064499"/>
        <a:ext cx="287077" cy="287852"/>
      </dsp:txXfrm>
    </dsp:sp>
    <dsp:sp modelId="{5818F35A-98C2-4C78-8144-300DA3A211EB}">
      <dsp:nvSpPr>
        <dsp:cNvPr id="0" name=""/>
        <dsp:cNvSpPr/>
      </dsp:nvSpPr>
      <dsp:spPr>
        <a:xfrm>
          <a:off x="2714752" y="628080"/>
          <a:ext cx="1934485" cy="1160691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Diálogo político con actores que participan directamente del escenario político-electoral</a:t>
          </a:r>
        </a:p>
      </dsp:txBody>
      <dsp:txXfrm>
        <a:off x="2748747" y="662075"/>
        <a:ext cx="1866495" cy="1092701"/>
      </dsp:txXfrm>
    </dsp:sp>
    <dsp:sp modelId="{703A8F96-4B2E-4A8F-9029-A4B772952944}">
      <dsp:nvSpPr>
        <dsp:cNvPr id="0" name=""/>
        <dsp:cNvSpPr/>
      </dsp:nvSpPr>
      <dsp:spPr>
        <a:xfrm>
          <a:off x="4819472" y="968549"/>
          <a:ext cx="410110" cy="479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100" kern="1200"/>
        </a:p>
      </dsp:txBody>
      <dsp:txXfrm>
        <a:off x="4819472" y="1064499"/>
        <a:ext cx="287077" cy="287852"/>
      </dsp:txXfrm>
    </dsp:sp>
    <dsp:sp modelId="{F4C4FBB6-1F39-4AF1-BD77-DFA12E765450}">
      <dsp:nvSpPr>
        <dsp:cNvPr id="0" name=""/>
        <dsp:cNvSpPr/>
      </dsp:nvSpPr>
      <dsp:spPr>
        <a:xfrm>
          <a:off x="5423032" y="628080"/>
          <a:ext cx="1934485" cy="116069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Acción mediática para posicionar la importancia de la EPJA-</a:t>
          </a:r>
          <a:r>
            <a:rPr lang="es-GT" sz="1400" kern="1200" dirty="0" err="1"/>
            <a:t>EdEx</a:t>
          </a:r>
          <a:endParaRPr lang="es-GT" sz="1400" kern="1200" dirty="0"/>
        </a:p>
      </dsp:txBody>
      <dsp:txXfrm>
        <a:off x="5457027" y="662075"/>
        <a:ext cx="1866495" cy="1092701"/>
      </dsp:txXfrm>
    </dsp:sp>
    <dsp:sp modelId="{EA00083E-2295-4D13-B8B0-A74DD9526105}">
      <dsp:nvSpPr>
        <dsp:cNvPr id="0" name=""/>
        <dsp:cNvSpPr/>
      </dsp:nvSpPr>
      <dsp:spPr>
        <a:xfrm rot="5400000">
          <a:off x="6185219" y="1924185"/>
          <a:ext cx="410110" cy="479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100" kern="1200"/>
        </a:p>
      </dsp:txBody>
      <dsp:txXfrm rot="-5400000">
        <a:off x="6246349" y="1959006"/>
        <a:ext cx="287852" cy="287077"/>
      </dsp:txXfrm>
    </dsp:sp>
    <dsp:sp modelId="{08C131CA-777A-4B48-9098-0C0FB9084DFB}">
      <dsp:nvSpPr>
        <dsp:cNvPr id="0" name=""/>
        <dsp:cNvSpPr/>
      </dsp:nvSpPr>
      <dsp:spPr>
        <a:xfrm>
          <a:off x="5423032" y="2562566"/>
          <a:ext cx="1934485" cy="1160691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Producción de aportes técnicos que den complemento a la propuesta de Modelo de Subsistema</a:t>
          </a:r>
        </a:p>
      </dsp:txBody>
      <dsp:txXfrm>
        <a:off x="5457027" y="2596561"/>
        <a:ext cx="1866495" cy="1092701"/>
      </dsp:txXfrm>
    </dsp:sp>
    <dsp:sp modelId="{6D3C9B68-98A4-42D1-A37A-38501D901780}">
      <dsp:nvSpPr>
        <dsp:cNvPr id="0" name=""/>
        <dsp:cNvSpPr/>
      </dsp:nvSpPr>
      <dsp:spPr>
        <a:xfrm rot="10800000">
          <a:off x="4842686" y="2903035"/>
          <a:ext cx="410110" cy="479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100" kern="1200"/>
        </a:p>
      </dsp:txBody>
      <dsp:txXfrm rot="10800000">
        <a:off x="4965719" y="2998985"/>
        <a:ext cx="287077" cy="287852"/>
      </dsp:txXfrm>
    </dsp:sp>
    <dsp:sp modelId="{5E11E528-1F76-4DDB-BCCF-9783AA04757C}">
      <dsp:nvSpPr>
        <dsp:cNvPr id="0" name=""/>
        <dsp:cNvSpPr/>
      </dsp:nvSpPr>
      <dsp:spPr>
        <a:xfrm>
          <a:off x="2714752" y="2562566"/>
          <a:ext cx="1934485" cy="116069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Vinculación con la agenda internacional de la EPJA y los ODS</a:t>
          </a:r>
        </a:p>
      </dsp:txBody>
      <dsp:txXfrm>
        <a:off x="2748747" y="2596561"/>
        <a:ext cx="1866495" cy="1092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7C4F8-B109-4B72-9138-2B827569D3CA}">
      <dsp:nvSpPr>
        <dsp:cNvPr id="0" name=""/>
        <dsp:cNvSpPr/>
      </dsp:nvSpPr>
      <dsp:spPr>
        <a:xfrm>
          <a:off x="1696589" y="278425"/>
          <a:ext cx="3598116" cy="3598116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Enfoque filosófico-pedagógico, curricular y de formación de educadores</a:t>
          </a:r>
          <a:endParaRPr lang="es-GT" sz="1200" b="1" kern="1200" dirty="0"/>
        </a:p>
      </dsp:txBody>
      <dsp:txXfrm>
        <a:off x="3592882" y="1040883"/>
        <a:ext cx="1285041" cy="1070868"/>
      </dsp:txXfrm>
    </dsp:sp>
    <dsp:sp modelId="{BFDBE8D4-E0EE-4DA3-9D2B-E816CA4B85BE}">
      <dsp:nvSpPr>
        <dsp:cNvPr id="0" name=""/>
        <dsp:cNvSpPr/>
      </dsp:nvSpPr>
      <dsp:spPr>
        <a:xfrm>
          <a:off x="1622485" y="406929"/>
          <a:ext cx="3598116" cy="3598116"/>
        </a:xfrm>
        <a:prstGeom prst="pie">
          <a:avLst>
            <a:gd name="adj1" fmla="val 1800000"/>
            <a:gd name="adj2" fmla="val 9000000"/>
          </a:avLst>
        </a:prstGeom>
        <a:solidFill>
          <a:schemeClr val="accent2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Expansión de la oferta y acceso a la educación flexible</a:t>
          </a:r>
          <a:endParaRPr lang="es-GT" sz="1300" b="1" kern="1200" dirty="0"/>
        </a:p>
      </dsp:txBody>
      <dsp:txXfrm>
        <a:off x="2479179" y="2741422"/>
        <a:ext cx="1927562" cy="942363"/>
      </dsp:txXfrm>
    </dsp:sp>
    <dsp:sp modelId="{80C29430-DE16-426A-AEFD-93972F2708A7}">
      <dsp:nvSpPr>
        <dsp:cNvPr id="0" name=""/>
        <dsp:cNvSpPr/>
      </dsp:nvSpPr>
      <dsp:spPr>
        <a:xfrm>
          <a:off x="1548381" y="278425"/>
          <a:ext cx="3598116" cy="359811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Desarrollo institucional y gestión </a:t>
          </a:r>
          <a:endParaRPr lang="es-GT" sz="1300" b="1" kern="1200" dirty="0"/>
        </a:p>
      </dsp:txBody>
      <dsp:txXfrm>
        <a:off x="1965163" y="1040883"/>
        <a:ext cx="1285041" cy="1070868"/>
      </dsp:txXfrm>
    </dsp:sp>
    <dsp:sp modelId="{3FF4E425-CFB0-4BBF-9AFE-912EF94D585C}">
      <dsp:nvSpPr>
        <dsp:cNvPr id="0" name=""/>
        <dsp:cNvSpPr/>
      </dsp:nvSpPr>
      <dsp:spPr>
        <a:xfrm>
          <a:off x="1474145" y="55685"/>
          <a:ext cx="4043597" cy="40435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6F2C0-8316-4D1E-8499-B76BCACBF690}">
      <dsp:nvSpPr>
        <dsp:cNvPr id="0" name=""/>
        <dsp:cNvSpPr/>
      </dsp:nvSpPr>
      <dsp:spPr>
        <a:xfrm>
          <a:off x="1399744" y="183961"/>
          <a:ext cx="4043597" cy="40435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5AE8E-570D-48C0-BD02-F37578FFFDBD}">
      <dsp:nvSpPr>
        <dsp:cNvPr id="0" name=""/>
        <dsp:cNvSpPr/>
      </dsp:nvSpPr>
      <dsp:spPr>
        <a:xfrm>
          <a:off x="1325343" y="55685"/>
          <a:ext cx="4043597" cy="40435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EB90F-94F1-4FC4-8A6D-46930B929721}">
      <dsp:nvSpPr>
        <dsp:cNvPr id="0" name=""/>
        <dsp:cNvSpPr/>
      </dsp:nvSpPr>
      <dsp:spPr>
        <a:xfrm>
          <a:off x="1306809" y="464616"/>
          <a:ext cx="5660471" cy="566047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a lo largo de la vida: enfoque filosófico-pedagógico,  </a:t>
          </a: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currículo</a:t>
          </a:r>
          <a:r>
            <a:rPr lang="es-MX" sz="21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</a:t>
          </a: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formación de educadores</a:t>
          </a:r>
          <a:endParaRPr lang="es-GT" sz="21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90012" y="1664097"/>
        <a:ext cx="2021597" cy="1684664"/>
      </dsp:txXfrm>
    </dsp:sp>
    <dsp:sp modelId="{C00F34B0-7800-47F9-804A-5335C4277A9C}">
      <dsp:nvSpPr>
        <dsp:cNvPr id="0" name=""/>
        <dsp:cNvSpPr/>
      </dsp:nvSpPr>
      <dsp:spPr>
        <a:xfrm>
          <a:off x="1166626" y="702664"/>
          <a:ext cx="5660471" cy="5660471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para todos: </a:t>
          </a:r>
          <a:r>
            <a:rPr lang="es-MX" sz="2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expansión</a:t>
          </a:r>
          <a:r>
            <a:rPr lang="es-MX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la oferta y acceso a la educación </a:t>
          </a:r>
          <a:r>
            <a:rPr lang="es-MX" sz="2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flexible</a:t>
          </a:r>
          <a:endParaRPr lang="es-GT" sz="1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14357" y="4375232"/>
        <a:ext cx="3032395" cy="1482504"/>
      </dsp:txXfrm>
    </dsp:sp>
    <dsp:sp modelId="{1C8B4B82-C1A5-49E8-ADC2-701B4499C8A1}">
      <dsp:nvSpPr>
        <dsp:cNvPr id="0" name=""/>
        <dsp:cNvSpPr/>
      </dsp:nvSpPr>
      <dsp:spPr>
        <a:xfrm>
          <a:off x="1085538" y="438012"/>
          <a:ext cx="5660471" cy="5660471"/>
        </a:xfrm>
        <a:prstGeom prst="pie">
          <a:avLst>
            <a:gd name="adj1" fmla="val 9000000"/>
            <a:gd name="adj2" fmla="val 16200000"/>
          </a:avLst>
        </a:prstGeom>
        <a:solidFill>
          <a:srgbClr val="FFFF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Mejor institucionalidad, más calidad y pertinencia: </a:t>
          </a:r>
          <a:r>
            <a:rPr lang="es-MX" sz="2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desarrollo institucional </a:t>
          </a:r>
          <a:r>
            <a:rPr lang="es-MX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 gestión del Subsistema</a:t>
          </a:r>
          <a:endParaRPr lang="es-GT" sz="18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41210" y="1637493"/>
        <a:ext cx="2021597" cy="1684664"/>
      </dsp:txXfrm>
    </dsp:sp>
    <dsp:sp modelId="{33A178A7-E77D-4232-BE3F-2852C6AA3B26}">
      <dsp:nvSpPr>
        <dsp:cNvPr id="0" name=""/>
        <dsp:cNvSpPr/>
      </dsp:nvSpPr>
      <dsp:spPr>
        <a:xfrm>
          <a:off x="956866" y="114206"/>
          <a:ext cx="6361292" cy="63612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8362A-F0ED-4E6D-8063-56EEDEF9002A}">
      <dsp:nvSpPr>
        <dsp:cNvPr id="0" name=""/>
        <dsp:cNvSpPr/>
      </dsp:nvSpPr>
      <dsp:spPr>
        <a:xfrm>
          <a:off x="816216" y="351895"/>
          <a:ext cx="6361292" cy="63612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3D2DA-BF56-4B3B-9F13-A34A118136EC}">
      <dsp:nvSpPr>
        <dsp:cNvPr id="0" name=""/>
        <dsp:cNvSpPr/>
      </dsp:nvSpPr>
      <dsp:spPr>
        <a:xfrm>
          <a:off x="734661" y="87602"/>
          <a:ext cx="6361292" cy="63612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6933F-A65B-4780-BC5F-B15803B210A2}">
      <dsp:nvSpPr>
        <dsp:cNvPr id="0" name=""/>
        <dsp:cNvSpPr/>
      </dsp:nvSpPr>
      <dsp:spPr>
        <a:xfrm>
          <a:off x="3446809" y="3777022"/>
          <a:ext cx="450327" cy="429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273604"/>
              </a:lnTo>
              <a:lnTo>
                <a:pt x="287175" y="27360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56423" y="3975996"/>
        <a:ext cx="0" cy="0"/>
      </dsp:txXfrm>
    </dsp:sp>
    <dsp:sp modelId="{3E12305D-9E53-416C-BDB7-464C3A69ED05}">
      <dsp:nvSpPr>
        <dsp:cNvPr id="0" name=""/>
        <dsp:cNvSpPr/>
      </dsp:nvSpPr>
      <dsp:spPr>
        <a:xfrm>
          <a:off x="3446809" y="3347976"/>
          <a:ext cx="450327" cy="429046"/>
        </a:xfrm>
        <a:custGeom>
          <a:avLst/>
          <a:gdLst/>
          <a:ahLst/>
          <a:cxnLst/>
          <a:rect l="0" t="0" r="0" b="0"/>
          <a:pathLst>
            <a:path>
              <a:moveTo>
                <a:pt x="0" y="273604"/>
              </a:moveTo>
              <a:lnTo>
                <a:pt x="143587" y="273604"/>
              </a:lnTo>
              <a:lnTo>
                <a:pt x="143587" y="0"/>
              </a:lnTo>
              <a:lnTo>
                <a:pt x="287175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56423" y="3546949"/>
        <a:ext cx="0" cy="0"/>
      </dsp:txXfrm>
    </dsp:sp>
    <dsp:sp modelId="{8FEEE6A9-4578-4567-9769-6558A687349D}">
      <dsp:nvSpPr>
        <dsp:cNvPr id="0" name=""/>
        <dsp:cNvSpPr/>
      </dsp:nvSpPr>
      <dsp:spPr>
        <a:xfrm>
          <a:off x="744846" y="2275360"/>
          <a:ext cx="450327" cy="1501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957615"/>
              </a:lnTo>
              <a:lnTo>
                <a:pt x="287175" y="95761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30816" y="2986997"/>
        <a:ext cx="0" cy="0"/>
      </dsp:txXfrm>
    </dsp:sp>
    <dsp:sp modelId="{89010315-2389-431F-A11E-23212978C082}">
      <dsp:nvSpPr>
        <dsp:cNvPr id="0" name=""/>
        <dsp:cNvSpPr/>
      </dsp:nvSpPr>
      <dsp:spPr>
        <a:xfrm>
          <a:off x="6148772" y="2489883"/>
          <a:ext cx="450327" cy="429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273604"/>
              </a:lnTo>
              <a:lnTo>
                <a:pt x="287175" y="27360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58386" y="2688856"/>
        <a:ext cx="0" cy="0"/>
      </dsp:txXfrm>
    </dsp:sp>
    <dsp:sp modelId="{F01F9EB1-09FC-44D2-B57C-B17C9CDE669A}">
      <dsp:nvSpPr>
        <dsp:cNvPr id="0" name=""/>
        <dsp:cNvSpPr/>
      </dsp:nvSpPr>
      <dsp:spPr>
        <a:xfrm>
          <a:off x="6148772" y="2060836"/>
          <a:ext cx="450327" cy="429046"/>
        </a:xfrm>
        <a:custGeom>
          <a:avLst/>
          <a:gdLst/>
          <a:ahLst/>
          <a:cxnLst/>
          <a:rect l="0" t="0" r="0" b="0"/>
          <a:pathLst>
            <a:path>
              <a:moveTo>
                <a:pt x="0" y="273604"/>
              </a:moveTo>
              <a:lnTo>
                <a:pt x="143587" y="273604"/>
              </a:lnTo>
              <a:lnTo>
                <a:pt x="143587" y="0"/>
              </a:lnTo>
              <a:lnTo>
                <a:pt x="287175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58386" y="2259810"/>
        <a:ext cx="0" cy="0"/>
      </dsp:txXfrm>
    </dsp:sp>
    <dsp:sp modelId="{ED8E324C-1117-4FD5-B124-558982F1716F}">
      <dsp:nvSpPr>
        <dsp:cNvPr id="0" name=""/>
        <dsp:cNvSpPr/>
      </dsp:nvSpPr>
      <dsp:spPr>
        <a:xfrm>
          <a:off x="3446809" y="2444163"/>
          <a:ext cx="450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175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60715" y="2478625"/>
        <a:ext cx="0" cy="0"/>
      </dsp:txXfrm>
    </dsp:sp>
    <dsp:sp modelId="{BD420CFC-50BF-4AA7-9946-DBB896045099}">
      <dsp:nvSpPr>
        <dsp:cNvPr id="0" name=""/>
        <dsp:cNvSpPr/>
      </dsp:nvSpPr>
      <dsp:spPr>
        <a:xfrm>
          <a:off x="744846" y="2275360"/>
          <a:ext cx="450327" cy="214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136802"/>
              </a:lnTo>
              <a:lnTo>
                <a:pt x="287175" y="13680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57539" y="2370151"/>
        <a:ext cx="0" cy="0"/>
      </dsp:txXfrm>
    </dsp:sp>
    <dsp:sp modelId="{73972DFE-C14B-4771-B501-966A9D48178C}">
      <dsp:nvSpPr>
        <dsp:cNvPr id="0" name=""/>
        <dsp:cNvSpPr/>
      </dsp:nvSpPr>
      <dsp:spPr>
        <a:xfrm>
          <a:off x="3446809" y="773697"/>
          <a:ext cx="450327" cy="429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87" y="0"/>
              </a:lnTo>
              <a:lnTo>
                <a:pt x="143587" y="273604"/>
              </a:lnTo>
              <a:lnTo>
                <a:pt x="287175" y="27360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56423" y="972670"/>
        <a:ext cx="0" cy="0"/>
      </dsp:txXfrm>
    </dsp:sp>
    <dsp:sp modelId="{1504CC65-DD5E-4542-8D21-A54BCF4E9233}">
      <dsp:nvSpPr>
        <dsp:cNvPr id="0" name=""/>
        <dsp:cNvSpPr/>
      </dsp:nvSpPr>
      <dsp:spPr>
        <a:xfrm>
          <a:off x="6148772" y="298930"/>
          <a:ext cx="450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175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62678" y="333392"/>
        <a:ext cx="0" cy="0"/>
      </dsp:txXfrm>
    </dsp:sp>
    <dsp:sp modelId="{2B2F3312-61B6-4D13-B15E-F6AB3F37119D}">
      <dsp:nvSpPr>
        <dsp:cNvPr id="0" name=""/>
        <dsp:cNvSpPr/>
      </dsp:nvSpPr>
      <dsp:spPr>
        <a:xfrm>
          <a:off x="3446809" y="344650"/>
          <a:ext cx="450327" cy="429046"/>
        </a:xfrm>
        <a:custGeom>
          <a:avLst/>
          <a:gdLst/>
          <a:ahLst/>
          <a:cxnLst/>
          <a:rect l="0" t="0" r="0" b="0"/>
          <a:pathLst>
            <a:path>
              <a:moveTo>
                <a:pt x="0" y="273604"/>
              </a:moveTo>
              <a:lnTo>
                <a:pt x="143587" y="273604"/>
              </a:lnTo>
              <a:lnTo>
                <a:pt x="143587" y="0"/>
              </a:lnTo>
              <a:lnTo>
                <a:pt x="287175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56423" y="543624"/>
        <a:ext cx="0" cy="0"/>
      </dsp:txXfrm>
    </dsp:sp>
    <dsp:sp modelId="{E7AC2649-A659-4E5C-86E0-A7AA186D5B11}">
      <dsp:nvSpPr>
        <dsp:cNvPr id="0" name=""/>
        <dsp:cNvSpPr/>
      </dsp:nvSpPr>
      <dsp:spPr>
        <a:xfrm>
          <a:off x="744846" y="773697"/>
          <a:ext cx="450327" cy="1501662"/>
        </a:xfrm>
        <a:custGeom>
          <a:avLst/>
          <a:gdLst/>
          <a:ahLst/>
          <a:cxnLst/>
          <a:rect l="0" t="0" r="0" b="0"/>
          <a:pathLst>
            <a:path>
              <a:moveTo>
                <a:pt x="0" y="957615"/>
              </a:moveTo>
              <a:lnTo>
                <a:pt x="143587" y="957615"/>
              </a:lnTo>
              <a:lnTo>
                <a:pt x="143587" y="0"/>
              </a:lnTo>
              <a:lnTo>
                <a:pt x="287175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30816" y="1485335"/>
        <a:ext cx="0" cy="0"/>
      </dsp:txXfrm>
    </dsp:sp>
    <dsp:sp modelId="{DF1AFF6C-59C6-45DF-A023-2927FEDB3D5E}">
      <dsp:nvSpPr>
        <dsp:cNvPr id="0" name=""/>
        <dsp:cNvSpPr/>
      </dsp:nvSpPr>
      <dsp:spPr>
        <a:xfrm rot="16200000">
          <a:off x="-1404901" y="1932122"/>
          <a:ext cx="3613022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 Enfoque filosófico-pedagógico, currículo y formación de educadores</a:t>
          </a:r>
          <a:endParaRPr lang="es-G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-1404901" y="1932122"/>
        <a:ext cx="3613022" cy="686474"/>
      </dsp:txXfrm>
    </dsp:sp>
    <dsp:sp modelId="{49E349B7-B077-4228-9D3F-BB569A693EDF}">
      <dsp:nvSpPr>
        <dsp:cNvPr id="0" name=""/>
        <dsp:cNvSpPr/>
      </dsp:nvSpPr>
      <dsp:spPr>
        <a:xfrm>
          <a:off x="1195173" y="430460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1.1. Enfoque basado en: 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95173" y="430460"/>
        <a:ext cx="2251635" cy="686474"/>
      </dsp:txXfrm>
    </dsp:sp>
    <dsp:sp modelId="{EA5C0CFD-E03B-472A-BB3F-B84C582AE6E3}">
      <dsp:nvSpPr>
        <dsp:cNvPr id="0" name=""/>
        <dsp:cNvSpPr/>
      </dsp:nvSpPr>
      <dsp:spPr>
        <a:xfrm>
          <a:off x="3897136" y="1413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1.1.1. Derecho a la educación y aprendizaje a lo largo de la vida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97136" y="1413"/>
        <a:ext cx="2251635" cy="686474"/>
      </dsp:txXfrm>
    </dsp:sp>
    <dsp:sp modelId="{84758FBA-4A6A-4CEE-AC75-311585E46F2D}">
      <dsp:nvSpPr>
        <dsp:cNvPr id="0" name=""/>
        <dsp:cNvSpPr/>
      </dsp:nvSpPr>
      <dsp:spPr>
        <a:xfrm>
          <a:off x="6599099" y="1413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Aprendizaje para la vida, el trabajo y la ciudadanía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599099" y="1413"/>
        <a:ext cx="2251635" cy="686474"/>
      </dsp:txXfrm>
    </dsp:sp>
    <dsp:sp modelId="{0B9B5532-5D4A-46A1-A32D-197896575D4F}">
      <dsp:nvSpPr>
        <dsp:cNvPr id="0" name=""/>
        <dsp:cNvSpPr/>
      </dsp:nvSpPr>
      <dsp:spPr>
        <a:xfrm>
          <a:off x="3897136" y="859506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1.1.2. Flexibilidad y pertinencia contextual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97136" y="859506"/>
        <a:ext cx="2251635" cy="686474"/>
      </dsp:txXfrm>
    </dsp:sp>
    <dsp:sp modelId="{EECAE000-4F6D-498A-AA6E-73691F557B3F}">
      <dsp:nvSpPr>
        <dsp:cNvPr id="0" name=""/>
        <dsp:cNvSpPr/>
      </dsp:nvSpPr>
      <dsp:spPr>
        <a:xfrm>
          <a:off x="1195173" y="2146646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1.2. Currículo flexible, pertinente y de calidad 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95173" y="2146646"/>
        <a:ext cx="2251635" cy="686474"/>
      </dsp:txXfrm>
    </dsp:sp>
    <dsp:sp modelId="{676823A5-AAC7-44A5-8F2D-938AA01B29A0}">
      <dsp:nvSpPr>
        <dsp:cNvPr id="0" name=""/>
        <dsp:cNvSpPr/>
      </dsp:nvSpPr>
      <dsp:spPr>
        <a:xfrm>
          <a:off x="3897136" y="2146646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1.2.1. Currículo base </a:t>
          </a:r>
          <a:r>
            <a:rPr lang="es-MX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EdExEsc</a:t>
          </a: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(adecuación CNB)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97136" y="2146646"/>
        <a:ext cx="2251635" cy="686474"/>
      </dsp:txXfrm>
    </dsp:sp>
    <dsp:sp modelId="{E91666FD-AFF9-4C20-AEDB-651E025561A1}">
      <dsp:nvSpPr>
        <dsp:cNvPr id="0" name=""/>
        <dsp:cNvSpPr/>
      </dsp:nvSpPr>
      <dsp:spPr>
        <a:xfrm>
          <a:off x="6599099" y="1717599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Calidad , pertinencia y relevancia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599099" y="1717599"/>
        <a:ext cx="2251635" cy="686474"/>
      </dsp:txXfrm>
    </dsp:sp>
    <dsp:sp modelId="{5F5A1BA8-A2A0-4498-9253-282B9E1DE800}">
      <dsp:nvSpPr>
        <dsp:cNvPr id="0" name=""/>
        <dsp:cNvSpPr/>
      </dsp:nvSpPr>
      <dsp:spPr>
        <a:xfrm>
          <a:off x="6599099" y="2575692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Caja de herramientas analógicas y digitales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599099" y="2575692"/>
        <a:ext cx="2251635" cy="686474"/>
      </dsp:txXfrm>
    </dsp:sp>
    <dsp:sp modelId="{550A7D0C-A2DE-4B34-8BEE-669BF11DB2B8}">
      <dsp:nvSpPr>
        <dsp:cNvPr id="0" name=""/>
        <dsp:cNvSpPr/>
      </dsp:nvSpPr>
      <dsp:spPr>
        <a:xfrm>
          <a:off x="1195173" y="3433785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1.3. Formación de educadores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95173" y="3433785"/>
        <a:ext cx="2251635" cy="686474"/>
      </dsp:txXfrm>
    </dsp:sp>
    <dsp:sp modelId="{81DCC43E-63D5-429D-9113-BAE10BF2A2DE}">
      <dsp:nvSpPr>
        <dsp:cNvPr id="0" name=""/>
        <dsp:cNvSpPr/>
      </dsp:nvSpPr>
      <dsp:spPr>
        <a:xfrm>
          <a:off x="3897136" y="3004738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1.3.1. Educadoras y educadores que participan actualmente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97136" y="3004738"/>
        <a:ext cx="2251635" cy="686474"/>
      </dsp:txXfrm>
    </dsp:sp>
    <dsp:sp modelId="{E7137C06-123D-4B2D-9A25-9D707C9CD203}">
      <dsp:nvSpPr>
        <dsp:cNvPr id="0" name=""/>
        <dsp:cNvSpPr/>
      </dsp:nvSpPr>
      <dsp:spPr>
        <a:xfrm>
          <a:off x="3897136" y="3862831"/>
          <a:ext cx="2251635" cy="6864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1.3.2. Nuevos programas de formación inicial de educadores</a:t>
          </a:r>
          <a:endParaRPr lang="es-GT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97136" y="3862831"/>
        <a:ext cx="2251635" cy="686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87726-2325-4F19-BFBB-92BEE0CB2750}">
      <dsp:nvSpPr>
        <dsp:cNvPr id="0" name=""/>
        <dsp:cNvSpPr/>
      </dsp:nvSpPr>
      <dsp:spPr>
        <a:xfrm>
          <a:off x="4657244" y="0"/>
          <a:ext cx="2094415" cy="20947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302B6-1F57-44E3-B35F-793BC69A7764}">
      <dsp:nvSpPr>
        <dsp:cNvPr id="0" name=""/>
        <dsp:cNvSpPr/>
      </dsp:nvSpPr>
      <dsp:spPr>
        <a:xfrm>
          <a:off x="6506447" y="598229"/>
          <a:ext cx="3138769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" panose="020B0604020202020204" pitchFamily="34" charset="0"/>
              <a:cs typeface="Arial" panose="020B0604020202020204" pitchFamily="34" charset="0"/>
            </a:rPr>
            <a:t>Reconocimiento de saberes</a:t>
          </a:r>
        </a:p>
      </dsp:txBody>
      <dsp:txXfrm>
        <a:off x="6506447" y="598229"/>
        <a:ext cx="3138769" cy="581773"/>
      </dsp:txXfrm>
    </dsp:sp>
    <dsp:sp modelId="{20BFFE7A-0058-4E15-8E02-36F37115AEEB}">
      <dsp:nvSpPr>
        <dsp:cNvPr id="0" name=""/>
        <dsp:cNvSpPr/>
      </dsp:nvSpPr>
      <dsp:spPr>
        <a:xfrm>
          <a:off x="4075527" y="1203580"/>
          <a:ext cx="2094415" cy="20947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BB376-6A8E-4E93-88F9-7C370A26AF4C}">
      <dsp:nvSpPr>
        <dsp:cNvPr id="0" name=""/>
        <dsp:cNvSpPr/>
      </dsp:nvSpPr>
      <dsp:spPr>
        <a:xfrm>
          <a:off x="5297932" y="1981797"/>
          <a:ext cx="4566400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" panose="020B0604020202020204" pitchFamily="34" charset="0"/>
              <a:cs typeface="Arial" panose="020B0604020202020204" pitchFamily="34" charset="0"/>
            </a:rPr>
            <a:t>Enriquecimiento de conocimientos y desarrollo de capacidades  </a:t>
          </a:r>
        </a:p>
      </dsp:txBody>
      <dsp:txXfrm>
        <a:off x="5297932" y="1981797"/>
        <a:ext cx="4566400" cy="581773"/>
      </dsp:txXfrm>
    </dsp:sp>
    <dsp:sp modelId="{4D49378D-BCDC-4D38-8D14-7E932424B157}">
      <dsp:nvSpPr>
        <dsp:cNvPr id="0" name=""/>
        <dsp:cNvSpPr/>
      </dsp:nvSpPr>
      <dsp:spPr>
        <a:xfrm>
          <a:off x="4806311" y="2551189"/>
          <a:ext cx="1799427" cy="18001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8961B-B88D-4199-BC0F-446D3E154031}">
      <dsp:nvSpPr>
        <dsp:cNvPr id="0" name=""/>
        <dsp:cNvSpPr/>
      </dsp:nvSpPr>
      <dsp:spPr>
        <a:xfrm>
          <a:off x="6446842" y="3284022"/>
          <a:ext cx="3942438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500" kern="1200" dirty="0">
              <a:latin typeface="Arial" panose="020B0604020202020204" pitchFamily="34" charset="0"/>
              <a:cs typeface="Arial" panose="020B0604020202020204" pitchFamily="34" charset="0"/>
            </a:rPr>
            <a:t>Mejoramiento de competencias técnicas y profesionales para el trabajo </a:t>
          </a:r>
        </a:p>
      </dsp:txBody>
      <dsp:txXfrm>
        <a:off x="6446842" y="3284022"/>
        <a:ext cx="3942438" cy="5817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AB95D-30C3-4F38-B45C-83FA4E838AB7}">
      <dsp:nvSpPr>
        <dsp:cNvPr id="0" name=""/>
        <dsp:cNvSpPr/>
      </dsp:nvSpPr>
      <dsp:spPr>
        <a:xfrm>
          <a:off x="3555556" y="3234475"/>
          <a:ext cx="471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188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779692" y="3268399"/>
        <a:ext cx="0" cy="0"/>
      </dsp:txXfrm>
    </dsp:sp>
    <dsp:sp modelId="{A40F198E-D909-42E9-B2BA-BA4A8E48341A}">
      <dsp:nvSpPr>
        <dsp:cNvPr id="0" name=""/>
        <dsp:cNvSpPr/>
      </dsp:nvSpPr>
      <dsp:spPr>
        <a:xfrm>
          <a:off x="724367" y="2605846"/>
          <a:ext cx="471864" cy="674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94" y="0"/>
              </a:lnTo>
              <a:lnTo>
                <a:pt x="143594" y="410425"/>
              </a:lnTo>
              <a:lnTo>
                <a:pt x="287188" y="41042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39723" y="2922444"/>
        <a:ext cx="0" cy="0"/>
      </dsp:txXfrm>
    </dsp:sp>
    <dsp:sp modelId="{C63AF856-63C1-42E9-8160-43663C05B75F}">
      <dsp:nvSpPr>
        <dsp:cNvPr id="0" name=""/>
        <dsp:cNvSpPr/>
      </dsp:nvSpPr>
      <dsp:spPr>
        <a:xfrm>
          <a:off x="3555556" y="1931496"/>
          <a:ext cx="471864" cy="44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94" y="0"/>
              </a:lnTo>
              <a:lnTo>
                <a:pt x="143594" y="273617"/>
              </a:lnTo>
              <a:lnTo>
                <a:pt x="287188" y="27361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775195" y="2139986"/>
        <a:ext cx="0" cy="0"/>
      </dsp:txXfrm>
    </dsp:sp>
    <dsp:sp modelId="{447132E0-CED4-41F6-819A-C28DB5ABFCAB}">
      <dsp:nvSpPr>
        <dsp:cNvPr id="0" name=""/>
        <dsp:cNvSpPr/>
      </dsp:nvSpPr>
      <dsp:spPr>
        <a:xfrm>
          <a:off x="6386745" y="1481930"/>
          <a:ext cx="471864" cy="899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594" y="0"/>
              </a:lnTo>
              <a:lnTo>
                <a:pt x="143594" y="547234"/>
              </a:lnTo>
              <a:lnTo>
                <a:pt x="287188" y="54723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597292" y="1906111"/>
        <a:ext cx="0" cy="0"/>
      </dsp:txXfrm>
    </dsp:sp>
    <dsp:sp modelId="{F7EEFF1C-132E-4A4F-AA28-A80A1E2A65C4}">
      <dsp:nvSpPr>
        <dsp:cNvPr id="0" name=""/>
        <dsp:cNvSpPr/>
      </dsp:nvSpPr>
      <dsp:spPr>
        <a:xfrm>
          <a:off x="6386745" y="1436210"/>
          <a:ext cx="471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188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610881" y="1470133"/>
        <a:ext cx="0" cy="0"/>
      </dsp:txXfrm>
    </dsp:sp>
    <dsp:sp modelId="{7015E1FE-D45B-4192-BFA2-69AA8C39EEB7}">
      <dsp:nvSpPr>
        <dsp:cNvPr id="0" name=""/>
        <dsp:cNvSpPr/>
      </dsp:nvSpPr>
      <dsp:spPr>
        <a:xfrm>
          <a:off x="6386745" y="582797"/>
          <a:ext cx="471864" cy="899132"/>
        </a:xfrm>
        <a:custGeom>
          <a:avLst/>
          <a:gdLst/>
          <a:ahLst/>
          <a:cxnLst/>
          <a:rect l="0" t="0" r="0" b="0"/>
          <a:pathLst>
            <a:path>
              <a:moveTo>
                <a:pt x="0" y="547234"/>
              </a:moveTo>
              <a:lnTo>
                <a:pt x="143594" y="547234"/>
              </a:lnTo>
              <a:lnTo>
                <a:pt x="143594" y="0"/>
              </a:lnTo>
              <a:lnTo>
                <a:pt x="287188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597292" y="1006978"/>
        <a:ext cx="0" cy="0"/>
      </dsp:txXfrm>
    </dsp:sp>
    <dsp:sp modelId="{F5864498-1E99-49B1-8B13-E621875540DF}">
      <dsp:nvSpPr>
        <dsp:cNvPr id="0" name=""/>
        <dsp:cNvSpPr/>
      </dsp:nvSpPr>
      <dsp:spPr>
        <a:xfrm>
          <a:off x="3555556" y="1481930"/>
          <a:ext cx="471864" cy="449566"/>
        </a:xfrm>
        <a:custGeom>
          <a:avLst/>
          <a:gdLst/>
          <a:ahLst/>
          <a:cxnLst/>
          <a:rect l="0" t="0" r="0" b="0"/>
          <a:pathLst>
            <a:path>
              <a:moveTo>
                <a:pt x="0" y="273617"/>
              </a:moveTo>
              <a:lnTo>
                <a:pt x="143594" y="273617"/>
              </a:lnTo>
              <a:lnTo>
                <a:pt x="143594" y="0"/>
              </a:lnTo>
              <a:lnTo>
                <a:pt x="287188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775195" y="1690420"/>
        <a:ext cx="0" cy="0"/>
      </dsp:txXfrm>
    </dsp:sp>
    <dsp:sp modelId="{85785488-3E47-4EF4-8668-229B27E910AE}">
      <dsp:nvSpPr>
        <dsp:cNvPr id="0" name=""/>
        <dsp:cNvSpPr/>
      </dsp:nvSpPr>
      <dsp:spPr>
        <a:xfrm>
          <a:off x="724367" y="1931496"/>
          <a:ext cx="471864" cy="674349"/>
        </a:xfrm>
        <a:custGeom>
          <a:avLst/>
          <a:gdLst/>
          <a:ahLst/>
          <a:cxnLst/>
          <a:rect l="0" t="0" r="0" b="0"/>
          <a:pathLst>
            <a:path>
              <a:moveTo>
                <a:pt x="0" y="410425"/>
              </a:moveTo>
              <a:lnTo>
                <a:pt x="143594" y="410425"/>
              </a:lnTo>
              <a:lnTo>
                <a:pt x="143594" y="0"/>
              </a:lnTo>
              <a:lnTo>
                <a:pt x="287188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39723" y="2248095"/>
        <a:ext cx="0" cy="0"/>
      </dsp:txXfrm>
    </dsp:sp>
    <dsp:sp modelId="{5D41DC83-815C-4446-BCDF-801B0C188469}">
      <dsp:nvSpPr>
        <dsp:cNvPr id="0" name=""/>
        <dsp:cNvSpPr/>
      </dsp:nvSpPr>
      <dsp:spPr>
        <a:xfrm rot="16200000">
          <a:off x="-1528196" y="2246193"/>
          <a:ext cx="3785821" cy="7193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Expansión de la oferta flexible</a:t>
          </a:r>
          <a:endParaRPr lang="es-G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-1528196" y="2246193"/>
        <a:ext cx="3785821" cy="719306"/>
      </dsp:txXfrm>
    </dsp:sp>
    <dsp:sp modelId="{6BEE38DA-338F-48F4-B63A-A54B406D18F7}">
      <dsp:nvSpPr>
        <dsp:cNvPr id="0" name=""/>
        <dsp:cNvSpPr/>
      </dsp:nvSpPr>
      <dsp:spPr>
        <a:xfrm>
          <a:off x="1196232" y="1571843"/>
          <a:ext cx="2359324" cy="7193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2.1. Estrategia de expansión de los programas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96232" y="1571843"/>
        <a:ext cx="2359324" cy="719306"/>
      </dsp:txXfrm>
    </dsp:sp>
    <dsp:sp modelId="{171E787B-9EC0-469D-A29D-C3B0BD4CDF79}">
      <dsp:nvSpPr>
        <dsp:cNvPr id="0" name=""/>
        <dsp:cNvSpPr/>
      </dsp:nvSpPr>
      <dsp:spPr>
        <a:xfrm>
          <a:off x="4027421" y="1122277"/>
          <a:ext cx="2359324" cy="7193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2.1.1. Armonización de las modalidades de entrega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27421" y="1122277"/>
        <a:ext cx="2359324" cy="719306"/>
      </dsp:txXfrm>
    </dsp:sp>
    <dsp:sp modelId="{2A5A5E6F-2041-4ACD-B0AB-9AF509B14C3D}">
      <dsp:nvSpPr>
        <dsp:cNvPr id="0" name=""/>
        <dsp:cNvSpPr/>
      </dsp:nvSpPr>
      <dsp:spPr>
        <a:xfrm>
          <a:off x="6858610" y="223144"/>
          <a:ext cx="2359324" cy="7193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Virtuales por programa</a:t>
          </a:r>
          <a:endParaRPr lang="es-GT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58610" y="223144"/>
        <a:ext cx="2359324" cy="719306"/>
      </dsp:txXfrm>
    </dsp:sp>
    <dsp:sp modelId="{A2F94BE1-DDCB-4842-A7B2-4CD7FED569EE}">
      <dsp:nvSpPr>
        <dsp:cNvPr id="0" name=""/>
        <dsp:cNvSpPr/>
      </dsp:nvSpPr>
      <dsp:spPr>
        <a:xfrm>
          <a:off x="6858610" y="1122277"/>
          <a:ext cx="2359324" cy="7193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Semipresenciales por programa </a:t>
          </a:r>
          <a:endParaRPr lang="es-GT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58610" y="1122277"/>
        <a:ext cx="2359324" cy="719306"/>
      </dsp:txXfrm>
    </dsp:sp>
    <dsp:sp modelId="{3251D31F-5348-4260-BF86-CA3E51D2870E}">
      <dsp:nvSpPr>
        <dsp:cNvPr id="0" name=""/>
        <dsp:cNvSpPr/>
      </dsp:nvSpPr>
      <dsp:spPr>
        <a:xfrm>
          <a:off x="6858610" y="2021410"/>
          <a:ext cx="2359324" cy="7193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Centros de aprendizaje: varios programas </a:t>
          </a:r>
          <a:endParaRPr lang="es-GT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58610" y="2021410"/>
        <a:ext cx="2359324" cy="719306"/>
      </dsp:txXfrm>
    </dsp:sp>
    <dsp:sp modelId="{F90C6346-3ECD-4BA4-9CD4-7D60CA1FF103}">
      <dsp:nvSpPr>
        <dsp:cNvPr id="0" name=""/>
        <dsp:cNvSpPr/>
      </dsp:nvSpPr>
      <dsp:spPr>
        <a:xfrm>
          <a:off x="4027421" y="2021410"/>
          <a:ext cx="2359324" cy="7193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2.1.2. Mapeo de cobertura y proyecciones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27421" y="2021410"/>
        <a:ext cx="2359324" cy="719306"/>
      </dsp:txXfrm>
    </dsp:sp>
    <dsp:sp modelId="{4404F345-906C-4B27-9F89-CD594F4883BB}">
      <dsp:nvSpPr>
        <dsp:cNvPr id="0" name=""/>
        <dsp:cNvSpPr/>
      </dsp:nvSpPr>
      <dsp:spPr>
        <a:xfrm>
          <a:off x="1196232" y="2920542"/>
          <a:ext cx="2359324" cy="7193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2.2. Plan de financiamiento a mediano plazo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96232" y="2920542"/>
        <a:ext cx="2359324" cy="719306"/>
      </dsp:txXfrm>
    </dsp:sp>
    <dsp:sp modelId="{707EFBA1-88F7-4BA9-8758-DE4979D8DA96}">
      <dsp:nvSpPr>
        <dsp:cNvPr id="0" name=""/>
        <dsp:cNvSpPr/>
      </dsp:nvSpPr>
      <dsp:spPr>
        <a:xfrm>
          <a:off x="4027421" y="2920542"/>
          <a:ext cx="2359324" cy="7193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2.2.1. Metas de financiamiento con crecimiento porcentual anual </a:t>
          </a:r>
          <a:endParaRPr lang="es-GT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27421" y="2920542"/>
        <a:ext cx="2359324" cy="7193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77900-3C33-4928-8F42-CE833D80E797}">
      <dsp:nvSpPr>
        <dsp:cNvPr id="0" name=""/>
        <dsp:cNvSpPr/>
      </dsp:nvSpPr>
      <dsp:spPr>
        <a:xfrm>
          <a:off x="42" y="53037"/>
          <a:ext cx="3265586" cy="1959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/>
            <a:t>IDH</a:t>
          </a:r>
        </a:p>
      </dsp:txBody>
      <dsp:txXfrm>
        <a:off x="42" y="53037"/>
        <a:ext cx="3265586" cy="1959352"/>
      </dsp:txXfrm>
    </dsp:sp>
    <dsp:sp modelId="{B15A51FA-DAFB-4A3F-AECD-7F986DB8AAF4}">
      <dsp:nvSpPr>
        <dsp:cNvPr id="0" name=""/>
        <dsp:cNvSpPr/>
      </dsp:nvSpPr>
      <dsp:spPr>
        <a:xfrm>
          <a:off x="3592187" y="53037"/>
          <a:ext cx="3265586" cy="1959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/>
            <a:t>Oportunidades laborales </a:t>
          </a:r>
        </a:p>
      </dsp:txBody>
      <dsp:txXfrm>
        <a:off x="3592187" y="53037"/>
        <a:ext cx="3265586" cy="1959352"/>
      </dsp:txXfrm>
    </dsp:sp>
    <dsp:sp modelId="{9EC01119-7D3D-4604-93EC-5F199932975A}">
      <dsp:nvSpPr>
        <dsp:cNvPr id="0" name=""/>
        <dsp:cNvSpPr/>
      </dsp:nvSpPr>
      <dsp:spPr>
        <a:xfrm>
          <a:off x="0" y="2342893"/>
          <a:ext cx="3331225" cy="1959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/>
            <a:t>Riesgo de migración </a:t>
          </a:r>
        </a:p>
      </dsp:txBody>
      <dsp:txXfrm>
        <a:off x="0" y="2342893"/>
        <a:ext cx="3331225" cy="1959352"/>
      </dsp:txXfrm>
    </dsp:sp>
    <dsp:sp modelId="{109AC76F-6B70-4F07-B13E-00B951276D75}">
      <dsp:nvSpPr>
        <dsp:cNvPr id="0" name=""/>
        <dsp:cNvSpPr/>
      </dsp:nvSpPr>
      <dsp:spPr>
        <a:xfrm>
          <a:off x="7250003" y="71880"/>
          <a:ext cx="3265586" cy="195935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/>
            <a:t>Cobertura de la educación media </a:t>
          </a:r>
        </a:p>
      </dsp:txBody>
      <dsp:txXfrm>
        <a:off x="7250003" y="71880"/>
        <a:ext cx="3265586" cy="1959352"/>
      </dsp:txXfrm>
    </dsp:sp>
    <dsp:sp modelId="{2BAE8546-ED68-4D73-9D42-C4D6B1E27056}">
      <dsp:nvSpPr>
        <dsp:cNvPr id="0" name=""/>
        <dsp:cNvSpPr/>
      </dsp:nvSpPr>
      <dsp:spPr>
        <a:xfrm>
          <a:off x="3625006" y="2338948"/>
          <a:ext cx="3265586" cy="1959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/>
            <a:t>Interés del gobierno municipal</a:t>
          </a:r>
        </a:p>
      </dsp:txBody>
      <dsp:txXfrm>
        <a:off x="3625006" y="2338948"/>
        <a:ext cx="3265586" cy="1959352"/>
      </dsp:txXfrm>
    </dsp:sp>
    <dsp:sp modelId="{3196A1E4-92A8-4F77-A9A7-1B424F64E33B}">
      <dsp:nvSpPr>
        <dsp:cNvPr id="0" name=""/>
        <dsp:cNvSpPr/>
      </dsp:nvSpPr>
      <dsp:spPr>
        <a:xfrm>
          <a:off x="7217152" y="2338948"/>
          <a:ext cx="3265586" cy="195935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/>
            <a:t>Niveles de analfabetismo</a:t>
          </a:r>
        </a:p>
      </dsp:txBody>
      <dsp:txXfrm>
        <a:off x="7217152" y="2338948"/>
        <a:ext cx="3265586" cy="19593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E909-EF7C-451B-B51A-658F77B522BC}">
      <dsp:nvSpPr>
        <dsp:cNvPr id="0" name=""/>
        <dsp:cNvSpPr/>
      </dsp:nvSpPr>
      <dsp:spPr>
        <a:xfrm>
          <a:off x="3832281" y="3856258"/>
          <a:ext cx="509113" cy="48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74" y="0"/>
              </a:lnTo>
              <a:lnTo>
                <a:pt x="143674" y="273770"/>
              </a:lnTo>
              <a:lnTo>
                <a:pt x="287349" y="27377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69258" y="4081205"/>
        <a:ext cx="0" cy="0"/>
      </dsp:txXfrm>
    </dsp:sp>
    <dsp:sp modelId="{58B4BA47-CE7F-4549-B2E0-E333095037D0}">
      <dsp:nvSpPr>
        <dsp:cNvPr id="0" name=""/>
        <dsp:cNvSpPr/>
      </dsp:nvSpPr>
      <dsp:spPr>
        <a:xfrm>
          <a:off x="3832281" y="3371203"/>
          <a:ext cx="509113" cy="485054"/>
        </a:xfrm>
        <a:custGeom>
          <a:avLst/>
          <a:gdLst/>
          <a:ahLst/>
          <a:cxnLst/>
          <a:rect l="0" t="0" r="0" b="0"/>
          <a:pathLst>
            <a:path>
              <a:moveTo>
                <a:pt x="0" y="273770"/>
              </a:moveTo>
              <a:lnTo>
                <a:pt x="143674" y="273770"/>
              </a:lnTo>
              <a:lnTo>
                <a:pt x="143674" y="0"/>
              </a:lnTo>
              <a:lnTo>
                <a:pt x="287349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69258" y="3596150"/>
        <a:ext cx="0" cy="0"/>
      </dsp:txXfrm>
    </dsp:sp>
    <dsp:sp modelId="{3A0D4442-B00A-4550-8A29-8364D92A674E}">
      <dsp:nvSpPr>
        <dsp:cNvPr id="0" name=""/>
        <dsp:cNvSpPr/>
      </dsp:nvSpPr>
      <dsp:spPr>
        <a:xfrm>
          <a:off x="777599" y="2401093"/>
          <a:ext cx="509113" cy="1455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74" y="0"/>
              </a:lnTo>
              <a:lnTo>
                <a:pt x="143674" y="821312"/>
              </a:lnTo>
              <a:lnTo>
                <a:pt x="287349" y="82131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93614" y="3090134"/>
        <a:ext cx="0" cy="0"/>
      </dsp:txXfrm>
    </dsp:sp>
    <dsp:sp modelId="{E6D961BA-AEAE-4BAF-9038-B1A45FC88D22}">
      <dsp:nvSpPr>
        <dsp:cNvPr id="0" name=""/>
        <dsp:cNvSpPr/>
      </dsp:nvSpPr>
      <dsp:spPr>
        <a:xfrm>
          <a:off x="3832281" y="2355373"/>
          <a:ext cx="5091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34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74110" y="2388365"/>
        <a:ext cx="0" cy="0"/>
      </dsp:txXfrm>
    </dsp:sp>
    <dsp:sp modelId="{53F10D9B-DC98-4A0B-8091-B9C9366BFC05}">
      <dsp:nvSpPr>
        <dsp:cNvPr id="0" name=""/>
        <dsp:cNvSpPr/>
      </dsp:nvSpPr>
      <dsp:spPr>
        <a:xfrm>
          <a:off x="777599" y="2355373"/>
          <a:ext cx="5091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349" y="4572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19428" y="2388365"/>
        <a:ext cx="0" cy="0"/>
      </dsp:txXfrm>
    </dsp:sp>
    <dsp:sp modelId="{B748A2F9-555A-46D6-8CED-01567F436027}">
      <dsp:nvSpPr>
        <dsp:cNvPr id="0" name=""/>
        <dsp:cNvSpPr/>
      </dsp:nvSpPr>
      <dsp:spPr>
        <a:xfrm>
          <a:off x="6886962" y="1385263"/>
          <a:ext cx="5091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34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128791" y="1418255"/>
        <a:ext cx="0" cy="0"/>
      </dsp:txXfrm>
    </dsp:sp>
    <dsp:sp modelId="{DF524272-7BCA-4E72-897B-F7B3421B9DDD}">
      <dsp:nvSpPr>
        <dsp:cNvPr id="0" name=""/>
        <dsp:cNvSpPr/>
      </dsp:nvSpPr>
      <dsp:spPr>
        <a:xfrm>
          <a:off x="3832281" y="945928"/>
          <a:ext cx="509113" cy="48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74" y="0"/>
              </a:lnTo>
              <a:lnTo>
                <a:pt x="143674" y="273770"/>
              </a:lnTo>
              <a:lnTo>
                <a:pt x="287349" y="27377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69258" y="1170876"/>
        <a:ext cx="0" cy="0"/>
      </dsp:txXfrm>
    </dsp:sp>
    <dsp:sp modelId="{3E12A655-47DE-4F12-A2D8-4F00B4305878}">
      <dsp:nvSpPr>
        <dsp:cNvPr id="0" name=""/>
        <dsp:cNvSpPr/>
      </dsp:nvSpPr>
      <dsp:spPr>
        <a:xfrm>
          <a:off x="6886962" y="415153"/>
          <a:ext cx="5091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349" y="4572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128791" y="448146"/>
        <a:ext cx="0" cy="0"/>
      </dsp:txXfrm>
    </dsp:sp>
    <dsp:sp modelId="{C4368523-58CB-43D3-AD20-6E55CEA8BC2C}">
      <dsp:nvSpPr>
        <dsp:cNvPr id="0" name=""/>
        <dsp:cNvSpPr/>
      </dsp:nvSpPr>
      <dsp:spPr>
        <a:xfrm>
          <a:off x="3832281" y="460873"/>
          <a:ext cx="509113" cy="485054"/>
        </a:xfrm>
        <a:custGeom>
          <a:avLst/>
          <a:gdLst/>
          <a:ahLst/>
          <a:cxnLst/>
          <a:rect l="0" t="0" r="0" b="0"/>
          <a:pathLst>
            <a:path>
              <a:moveTo>
                <a:pt x="0" y="273770"/>
              </a:moveTo>
              <a:lnTo>
                <a:pt x="143674" y="273770"/>
              </a:lnTo>
              <a:lnTo>
                <a:pt x="143674" y="0"/>
              </a:lnTo>
              <a:lnTo>
                <a:pt x="287349" y="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69258" y="685821"/>
        <a:ext cx="0" cy="0"/>
      </dsp:txXfrm>
    </dsp:sp>
    <dsp:sp modelId="{039D1481-4432-48A1-BB46-D0A001CE5758}">
      <dsp:nvSpPr>
        <dsp:cNvPr id="0" name=""/>
        <dsp:cNvSpPr/>
      </dsp:nvSpPr>
      <dsp:spPr>
        <a:xfrm>
          <a:off x="777599" y="945928"/>
          <a:ext cx="509113" cy="1455164"/>
        </a:xfrm>
        <a:custGeom>
          <a:avLst/>
          <a:gdLst/>
          <a:ahLst/>
          <a:cxnLst/>
          <a:rect l="0" t="0" r="0" b="0"/>
          <a:pathLst>
            <a:path>
              <a:moveTo>
                <a:pt x="0" y="821312"/>
              </a:moveTo>
              <a:lnTo>
                <a:pt x="143674" y="821312"/>
              </a:lnTo>
              <a:lnTo>
                <a:pt x="143674" y="0"/>
              </a:lnTo>
              <a:lnTo>
                <a:pt x="287349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93614" y="1634969"/>
        <a:ext cx="0" cy="0"/>
      </dsp:txXfrm>
    </dsp:sp>
    <dsp:sp modelId="{3148B19F-A9D2-460D-A588-F5AAE0A4F888}">
      <dsp:nvSpPr>
        <dsp:cNvPr id="0" name=""/>
        <dsp:cNvSpPr/>
      </dsp:nvSpPr>
      <dsp:spPr>
        <a:xfrm rot="16200000">
          <a:off x="-1652780" y="2013049"/>
          <a:ext cx="4084672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Desarrollo institucional y gestión del Subsistema</a:t>
          </a:r>
          <a:endParaRPr lang="es-G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-1652780" y="2013049"/>
        <a:ext cx="4084672" cy="776087"/>
      </dsp:txXfrm>
    </dsp:sp>
    <dsp:sp modelId="{C4B979FE-944E-4149-87CB-5EF384881D1D}">
      <dsp:nvSpPr>
        <dsp:cNvPr id="0" name=""/>
        <dsp:cNvSpPr/>
      </dsp:nvSpPr>
      <dsp:spPr>
        <a:xfrm>
          <a:off x="1286713" y="557884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3.1. Desarrollo de la estructura institucional 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286713" y="557884"/>
        <a:ext cx="2545568" cy="776087"/>
      </dsp:txXfrm>
    </dsp:sp>
    <dsp:sp modelId="{7DF6A2BE-7857-4D99-8342-5F842CD89754}">
      <dsp:nvSpPr>
        <dsp:cNvPr id="0" name=""/>
        <dsp:cNvSpPr/>
      </dsp:nvSpPr>
      <dsp:spPr>
        <a:xfrm>
          <a:off x="4341394" y="72830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3.1.1. De nivel central 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41394" y="72830"/>
        <a:ext cx="2545568" cy="776087"/>
      </dsp:txXfrm>
    </dsp:sp>
    <dsp:sp modelId="{BAC56E7B-A7DB-4C04-9DAD-29BA13EFB0D3}">
      <dsp:nvSpPr>
        <dsp:cNvPr id="0" name=""/>
        <dsp:cNvSpPr/>
      </dsp:nvSpPr>
      <dsp:spPr>
        <a:xfrm>
          <a:off x="7396076" y="72830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Direcciones generales indispensables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396076" y="72830"/>
        <a:ext cx="2545568" cy="776087"/>
      </dsp:txXfrm>
    </dsp:sp>
    <dsp:sp modelId="{178C87D3-A0AF-4870-99A1-E6D63D046C7D}">
      <dsp:nvSpPr>
        <dsp:cNvPr id="0" name=""/>
        <dsp:cNvSpPr/>
      </dsp:nvSpPr>
      <dsp:spPr>
        <a:xfrm>
          <a:off x="4341394" y="1042939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3.1.2. De nivel departamental y municipal 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41394" y="1042939"/>
        <a:ext cx="2545568" cy="776087"/>
      </dsp:txXfrm>
    </dsp:sp>
    <dsp:sp modelId="{72585DEC-B71B-4C85-AF1D-F4CE68B56E79}">
      <dsp:nvSpPr>
        <dsp:cNvPr id="0" name=""/>
        <dsp:cNvSpPr/>
      </dsp:nvSpPr>
      <dsp:spPr>
        <a:xfrm>
          <a:off x="7396076" y="1042939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Subdirección o coordinación DIDEDUC y coordinaciones municipales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396076" y="1042939"/>
        <a:ext cx="2545568" cy="776087"/>
      </dsp:txXfrm>
    </dsp:sp>
    <dsp:sp modelId="{A145B9E4-F80E-43D9-8878-D1E72B3274E1}">
      <dsp:nvSpPr>
        <dsp:cNvPr id="0" name=""/>
        <dsp:cNvSpPr/>
      </dsp:nvSpPr>
      <dsp:spPr>
        <a:xfrm>
          <a:off x="1286713" y="2013049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3.2. Sistema de acompañamiento pedagógico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286713" y="2013049"/>
        <a:ext cx="2545568" cy="776087"/>
      </dsp:txXfrm>
    </dsp:sp>
    <dsp:sp modelId="{A2E0E1E6-82E4-4BC8-90BA-427434A847A8}">
      <dsp:nvSpPr>
        <dsp:cNvPr id="0" name=""/>
        <dsp:cNvSpPr/>
      </dsp:nvSpPr>
      <dsp:spPr>
        <a:xfrm>
          <a:off x="4341394" y="2013049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3.2.1. Acompañamiento presencial y a distancia</a:t>
          </a:r>
          <a:endParaRPr lang="es-G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41394" y="2013049"/>
        <a:ext cx="2545568" cy="776087"/>
      </dsp:txXfrm>
    </dsp:sp>
    <dsp:sp modelId="{08737C2F-0241-4D84-8FBB-F4E814F4580B}">
      <dsp:nvSpPr>
        <dsp:cNvPr id="0" name=""/>
        <dsp:cNvSpPr/>
      </dsp:nvSpPr>
      <dsp:spPr>
        <a:xfrm>
          <a:off x="1286713" y="3468214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3.3. Fortalecimiento de capacidades del personal del subsistema </a:t>
          </a:r>
        </a:p>
      </dsp:txBody>
      <dsp:txXfrm>
        <a:off x="1286713" y="3468214"/>
        <a:ext cx="2545568" cy="776087"/>
      </dsp:txXfrm>
    </dsp:sp>
    <dsp:sp modelId="{52A131A4-A0B6-4BA3-8411-CAB73C79B5B6}">
      <dsp:nvSpPr>
        <dsp:cNvPr id="0" name=""/>
        <dsp:cNvSpPr/>
      </dsp:nvSpPr>
      <dsp:spPr>
        <a:xfrm>
          <a:off x="4341394" y="2983159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3.3.1. </a:t>
          </a: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Programas académicos de especialización </a:t>
          </a:r>
          <a:endParaRPr lang="es-GT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41394" y="2983159"/>
        <a:ext cx="2545568" cy="776087"/>
      </dsp:txXfrm>
    </dsp:sp>
    <dsp:sp modelId="{4A154CEF-3C1C-4422-B7DD-B2C3494A84CA}">
      <dsp:nvSpPr>
        <dsp:cNvPr id="0" name=""/>
        <dsp:cNvSpPr/>
      </dsp:nvSpPr>
      <dsp:spPr>
        <a:xfrm>
          <a:off x="4341394" y="3953269"/>
          <a:ext cx="2545568" cy="7760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3.3.2</a:t>
          </a: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 Programa de pasantías e intercambios </a:t>
          </a:r>
          <a:endParaRPr lang="es-GT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41394" y="3953269"/>
        <a:ext cx="2545568" cy="7760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505B4-FCCE-40A5-8037-9794E4CFE654}">
      <dsp:nvSpPr>
        <dsp:cNvPr id="0" name=""/>
        <dsp:cNvSpPr/>
      </dsp:nvSpPr>
      <dsp:spPr>
        <a:xfrm>
          <a:off x="795" y="120813"/>
          <a:ext cx="3424758" cy="410971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900" kern="1200" dirty="0">
              <a:solidFill>
                <a:schemeClr val="bg1"/>
              </a:solidFill>
            </a:rPr>
            <a:t>Pertinencia</a:t>
          </a:r>
        </a:p>
      </dsp:txBody>
      <dsp:txXfrm rot="16200000">
        <a:off x="-1341709" y="1463319"/>
        <a:ext cx="3369962" cy="684951"/>
      </dsp:txXfrm>
    </dsp:sp>
    <dsp:sp modelId="{8E8B64CC-CF25-4731-8673-8965EB37F9F9}">
      <dsp:nvSpPr>
        <dsp:cNvPr id="0" name=""/>
        <dsp:cNvSpPr/>
      </dsp:nvSpPr>
      <dsp:spPr>
        <a:xfrm>
          <a:off x="685747" y="120813"/>
          <a:ext cx="2551445" cy="410971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300" kern="1200" dirty="0"/>
            <a:t>Coherente con los intereses y las expectativas de la población joven y adulta </a:t>
          </a:r>
        </a:p>
      </dsp:txBody>
      <dsp:txXfrm>
        <a:off x="685747" y="120813"/>
        <a:ext cx="2551445" cy="4109710"/>
      </dsp:txXfrm>
    </dsp:sp>
    <dsp:sp modelId="{8FC4A4D1-D69B-49FF-88B8-23F84BFE8FF5}">
      <dsp:nvSpPr>
        <dsp:cNvPr id="0" name=""/>
        <dsp:cNvSpPr/>
      </dsp:nvSpPr>
      <dsp:spPr>
        <a:xfrm>
          <a:off x="3545420" y="120813"/>
          <a:ext cx="3424758" cy="410971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900" kern="1200" dirty="0">
              <a:solidFill>
                <a:schemeClr val="bg1"/>
              </a:solidFill>
            </a:rPr>
            <a:t>Calidad</a:t>
          </a:r>
        </a:p>
      </dsp:txBody>
      <dsp:txXfrm rot="16200000">
        <a:off x="2202915" y="1463319"/>
        <a:ext cx="3369962" cy="684951"/>
      </dsp:txXfrm>
    </dsp:sp>
    <dsp:sp modelId="{620A6AF1-7295-4035-BC4E-9A86C6B769F6}">
      <dsp:nvSpPr>
        <dsp:cNvPr id="0" name=""/>
        <dsp:cNvSpPr/>
      </dsp:nvSpPr>
      <dsp:spPr>
        <a:xfrm rot="5400000">
          <a:off x="3260397" y="3389010"/>
          <a:ext cx="604294" cy="513713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4D542BF-38A5-4B94-8376-2F9B8BB1BE62}">
      <dsp:nvSpPr>
        <dsp:cNvPr id="0" name=""/>
        <dsp:cNvSpPr/>
      </dsp:nvSpPr>
      <dsp:spPr>
        <a:xfrm>
          <a:off x="4230372" y="120813"/>
          <a:ext cx="2551445" cy="410971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300" kern="1200" dirty="0"/>
            <a:t>Competencias para el aprendizaje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300" kern="1200" dirty="0"/>
            <a:t>Competencias tecnológicas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300" kern="1200" dirty="0"/>
            <a:t>Competencias para la vida </a:t>
          </a:r>
        </a:p>
      </dsp:txBody>
      <dsp:txXfrm>
        <a:off x="4230372" y="120813"/>
        <a:ext cx="2551445" cy="4109710"/>
      </dsp:txXfrm>
    </dsp:sp>
    <dsp:sp modelId="{FA68AC7E-EE56-4E75-A497-36BCD0D80F5A}">
      <dsp:nvSpPr>
        <dsp:cNvPr id="0" name=""/>
        <dsp:cNvSpPr/>
      </dsp:nvSpPr>
      <dsp:spPr>
        <a:xfrm>
          <a:off x="7090045" y="120813"/>
          <a:ext cx="3424758" cy="410971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900" kern="1200" dirty="0">
              <a:solidFill>
                <a:schemeClr val="bg1"/>
              </a:solidFill>
            </a:rPr>
            <a:t>Pertinencia</a:t>
          </a:r>
        </a:p>
      </dsp:txBody>
      <dsp:txXfrm rot="16200000">
        <a:off x="5747540" y="1463319"/>
        <a:ext cx="3369962" cy="684951"/>
      </dsp:txXfrm>
    </dsp:sp>
    <dsp:sp modelId="{48708161-7211-477B-89AF-E636B72E2707}">
      <dsp:nvSpPr>
        <dsp:cNvPr id="0" name=""/>
        <dsp:cNvSpPr/>
      </dsp:nvSpPr>
      <dsp:spPr>
        <a:xfrm rot="5400000">
          <a:off x="6805022" y="3389010"/>
          <a:ext cx="604294" cy="513713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4194BEF-D538-4757-9CAB-07D37038104C}">
      <dsp:nvSpPr>
        <dsp:cNvPr id="0" name=""/>
        <dsp:cNvSpPr/>
      </dsp:nvSpPr>
      <dsp:spPr>
        <a:xfrm>
          <a:off x="7774997" y="120813"/>
          <a:ext cx="2551445" cy="410971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300" kern="1200" dirty="0"/>
            <a:t>Certificaciones homologables con el Subsistema Escolar </a:t>
          </a:r>
        </a:p>
      </dsp:txBody>
      <dsp:txXfrm>
        <a:off x="7774997" y="120813"/>
        <a:ext cx="2551445" cy="410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FB1D6-9440-4CC2-B52B-23296C4FA5DC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7BE08-06BC-4846-85F0-61D4EE938C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598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E2187-6A76-44B2-8F1E-D57FEED14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C63F8-0357-4CCA-B4CD-AD28FE75A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CBBE43-DF62-4FD0-9FC8-37CAB826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E4F00B-9AA6-46B3-9C65-E6DF6711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226B6-B59C-48BA-BDEC-5B48BBF0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367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D6875-9243-4A06-999F-3FEEA6B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970384-A27A-42F0-A7D7-8989658DB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1F7266-4AA6-4664-9D58-95BD6EDA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1566B-BA2A-489E-8936-EAE8613D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EF7FF-EBD2-43E9-B6ED-5F04DDA3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667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2EF2F8-37D0-4152-ACA0-C40D81E85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49F926-61D5-4787-A502-2F6EEE803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AFFD0E-31DC-49A4-BFC7-AE9299F8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101C7-2662-4C26-B121-DAFBE7D2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6DE4E4-13A3-47E1-9BD5-0174B919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22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C6C76-57A7-41BA-B828-293BA69C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9FF26-25A2-4EC9-AE1C-011F52846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6754-957E-4C39-A07A-9A556190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2D09EB-2FFF-4D98-AF26-57E29D1A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85F8C1-DDA3-4E7C-BE80-E8F2E216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446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29807-7272-41FB-B2D9-F4025446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E09370-1070-440C-9698-9F2BF2FA9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0876DE-53FB-4273-9CD6-9D54BE17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AEAC9F-C147-4D39-A532-067B2911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7C2C24-078A-481F-A5BF-FC8A62D5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93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CC0D3-B21C-4BBB-8015-EF81EBCE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9AF05B-3FD6-43CB-98C8-EE6A50515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1937AB-30F9-4738-9204-88515EF2B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FB0EA9-5600-49BF-920A-D4C5CF8F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310429-C429-4108-8DFE-2AF94692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778B2C-205D-4E40-ABAA-281C3328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844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F0452-9553-4FF1-9E7E-11C7F7B4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8F646D-179F-4DEE-917D-0C96B52ED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93DEAB-0956-48B1-9F82-314174C7C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FFFD2E-4DDE-42EB-AB2F-D647BC9D4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A3E5E6-EF06-4DB8-810C-235ACB817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4A858E-3299-48C3-A28D-E107CE78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9CD5F4-ECAD-4E22-97F0-6710DC4F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0445DF-8569-4CDE-A03B-072A9982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868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FABCD-05C9-4E74-9E44-DCD1DCC2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709E3F-FF3D-4EF9-B6B9-C4B8C569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17929D-0B40-4ADD-90B5-C38B14E4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B7490B-7DCC-46AD-A716-C0CAAD5F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488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85E575-7A04-4C97-B2DF-8EDEE102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2A970F-6FC8-4F97-A18D-A1A29630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EDCD99-59BA-472F-9E67-DFC28D61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276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4F548-594B-4374-B773-30B9C95B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3F748F-C386-4DA8-95CA-DAF0278DE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3A2B39-44FE-4C38-8337-331F5927A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15DB87-1179-4834-8B64-7CCC1D47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951BD4-9D40-40AA-85D8-954318BF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17EBD0-AFC5-4880-9E52-CA6778AF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50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113CD-6028-47DC-A0B3-ED25B9D2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D52D51-3510-4F04-BF9A-84C3078CA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6C69F9-C611-4B3C-9D0C-FB77C03C5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328751-924F-4FAD-AF80-36A02D54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19518E-2551-497B-9905-2B6B0BE0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86A5C-C6BB-4B3D-B561-D10D9EFF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40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E6AEE2-75DF-4702-B991-1EE9E41E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1422B9-70F2-4010-B163-6F33FC00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91D50B-7707-41BA-AD9F-E4FEEB1E3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900BE-1FBF-4FB3-9BB2-3C58D7683DBA}" type="datetimeFigureOut">
              <a:rPr lang="es-GT" smtClean="0"/>
              <a:t>17/02/2023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7A1D6A-C95A-4739-A2DC-223DAA24E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07CFE-B0E3-484B-899A-61FB07999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8C1D-B839-4082-B341-9D3E82D8D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997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8" r="-1155"/>
          <a:stretch/>
        </p:blipFill>
        <p:spPr>
          <a:xfrm>
            <a:off x="9095622" y="3454878"/>
            <a:ext cx="3096378" cy="33980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EB2CC4-0B52-42FA-AD53-8D8216BA8600}"/>
              </a:ext>
            </a:extLst>
          </p:cNvPr>
          <p:cNvSpPr/>
          <p:nvPr/>
        </p:nvSpPr>
        <p:spPr>
          <a:xfrm>
            <a:off x="825525" y="3898694"/>
            <a:ext cx="103746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Marco de Desarrollo del Modelo de Subsistema de Educación Extraescolar</a:t>
            </a:r>
          </a:p>
          <a:p>
            <a:pPr fontAlgn="base"/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Insumo para una Política Pública</a:t>
            </a:r>
          </a:p>
          <a:p>
            <a:pPr fontAlgn="base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DVV-International Centroamérica, México y el Caribe</a:t>
            </a:r>
          </a:p>
          <a:p>
            <a:pPr fontAlgn="base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Martes, 26.07.2022</a:t>
            </a:r>
          </a:p>
          <a:p>
            <a:pPr fontAlgn="base"/>
            <a:endParaRPr lang="es-E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97002" y="644282"/>
            <a:ext cx="9160029" cy="2664100"/>
            <a:chOff x="197002" y="644282"/>
            <a:chExt cx="9160029" cy="2664100"/>
          </a:xfrm>
        </p:grpSpPr>
        <p:pic>
          <p:nvPicPr>
            <p:cNvPr id="8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C83B0A87-38D6-4924-9A84-55426B47B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786" y="644282"/>
              <a:ext cx="3871493" cy="2606220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BEB2CC4-0B52-42FA-AD53-8D8216BA8600}"/>
                </a:ext>
              </a:extLst>
            </p:cNvPr>
            <p:cNvSpPr/>
            <p:nvPr/>
          </p:nvSpPr>
          <p:spPr>
            <a:xfrm>
              <a:off x="197002" y="2939050"/>
              <a:ext cx="9160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b="1" i="0" dirty="0" err="1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r>
                <a:rPr lang="es-ES" b="1" i="0" dirty="0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i="0" dirty="0" err="1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es-ES" b="1" i="0" dirty="0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i="0" dirty="0" err="1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Everyone</a:t>
              </a:r>
              <a:r>
                <a:rPr lang="es-ES" b="1" i="0" dirty="0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S" b="1" i="0" dirty="0" err="1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Worldwide</a:t>
              </a:r>
              <a:r>
                <a:rPr lang="es-ES" b="1" i="0" dirty="0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S" b="1" i="0" dirty="0" err="1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Lifelong</a:t>
              </a:r>
              <a:r>
                <a:rPr lang="es-ES" b="1" i="0" dirty="0">
                  <a:solidFill>
                    <a:srgbClr val="002B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575457" y="1265957"/>
            <a:ext cx="4244006" cy="914174"/>
            <a:chOff x="7575457" y="1265957"/>
            <a:chExt cx="4244006" cy="914174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413A0B4-09B2-4AE6-BE25-BE1EF3B49975}"/>
                </a:ext>
              </a:extLst>
            </p:cNvPr>
            <p:cNvSpPr txBox="1"/>
            <p:nvPr/>
          </p:nvSpPr>
          <p:spPr>
            <a:xfrm>
              <a:off x="7575457" y="1265957"/>
              <a:ext cx="42440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Volkshochschulen (VHS)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13A0B4-09B2-4AE6-BE25-BE1EF3B49975}"/>
                </a:ext>
              </a:extLst>
            </p:cNvPr>
            <p:cNvSpPr txBox="1"/>
            <p:nvPr/>
          </p:nvSpPr>
          <p:spPr>
            <a:xfrm>
              <a:off x="7575457" y="1553767"/>
              <a:ext cx="42440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Deutscher Volkshochschul-Verband (DVV)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413A0B4-09B2-4AE6-BE25-BE1EF3B49975}"/>
                </a:ext>
              </a:extLst>
            </p:cNvPr>
            <p:cNvSpPr txBox="1"/>
            <p:nvPr/>
          </p:nvSpPr>
          <p:spPr>
            <a:xfrm>
              <a:off x="7575457" y="1841577"/>
              <a:ext cx="42440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und DVV International</a:t>
              </a:r>
            </a:p>
          </p:txBody>
        </p:sp>
      </p:grpSp>
      <p:cxnSp>
        <p:nvCxnSpPr>
          <p:cNvPr id="16" name="Conector recto 15"/>
          <p:cNvCxnSpPr/>
          <p:nvPr/>
        </p:nvCxnSpPr>
        <p:spPr>
          <a:xfrm>
            <a:off x="7367021" y="-3910"/>
            <a:ext cx="14515" cy="3727439"/>
          </a:xfrm>
          <a:prstGeom prst="line">
            <a:avLst/>
          </a:prstGeom>
          <a:ln w="762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4"/>
          <a:stretch/>
        </p:blipFill>
        <p:spPr>
          <a:xfrm rot="5400000">
            <a:off x="-399949" y="601604"/>
            <a:ext cx="3280512" cy="24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3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2A737-1266-4128-8BB7-578D75F6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6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Componente 1. Enfoque filosófico-pedagógico, currículo y formación de educadores</a:t>
            </a:r>
            <a:endParaRPr lang="es-G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D610F9-920D-4207-BC50-CEB22BFA5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042855"/>
              </p:ext>
            </p:extLst>
          </p:nvPr>
        </p:nvGraphicFramePr>
        <p:xfrm>
          <a:off x="2155971" y="1690689"/>
          <a:ext cx="8909108" cy="455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10D11C6-7072-457D-9868-7535593D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829" y="365126"/>
            <a:ext cx="1237595" cy="8535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68A99E-4271-0EA4-31CE-811AB9F79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3141" y="3462234"/>
            <a:ext cx="3097036" cy="33957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AEB501-050A-FBF3-6897-A0EB79AC3F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18640"/>
            <a:ext cx="246909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3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637BB35-BD13-ED13-0559-C6213105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" y="1224526"/>
            <a:ext cx="2469094" cy="32799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0492C3-7947-CCAE-8B7F-301A552D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628" y="3468439"/>
            <a:ext cx="3097036" cy="33957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B58BD2-6B6D-7B47-EE49-99B64D48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18" y="1166949"/>
            <a:ext cx="5701345" cy="1325563"/>
          </a:xfrm>
        </p:spPr>
        <p:txBody>
          <a:bodyPr>
            <a:noAutofit/>
          </a:bodyPr>
          <a:lstStyle/>
          <a:p>
            <a:pPr>
              <a:lnSpc>
                <a:spcPct val="111000"/>
              </a:lnSpc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La Actualización del Modelo Educativo de la Educación Extraescolar</a:t>
            </a:r>
            <a:endParaRPr lang="es-G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03C07-EC18-96EF-0099-39AC5029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492" y="4723413"/>
            <a:ext cx="4355836" cy="88581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lvl="0" indent="0" algn="just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necesidades e intereses de la población objetivo</a:t>
            </a: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091760-C221-4946-8918-1001717CD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54" y="339366"/>
            <a:ext cx="1237595" cy="85351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819492" y="2662879"/>
            <a:ext cx="4355836" cy="741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23000"/>
              </a:lnSpc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tipo de persona que se desea formar 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205728" y="3361601"/>
            <a:ext cx="2147648" cy="13618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el mejoramiento de las condiciones de vida 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angular 12"/>
          <p:cNvCxnSpPr>
            <a:stCxn id="18" idx="3"/>
          </p:cNvCxnSpPr>
          <p:nvPr/>
        </p:nvCxnSpPr>
        <p:spPr>
          <a:xfrm>
            <a:off x="4353376" y="4042507"/>
            <a:ext cx="2466116" cy="13193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8" idx="1"/>
            <a:endCxn id="8" idx="1"/>
          </p:cNvCxnSpPr>
          <p:nvPr/>
        </p:nvCxnSpPr>
        <p:spPr>
          <a:xfrm>
            <a:off x="6819492" y="30334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18" idx="3"/>
            <a:endCxn id="8" idx="1"/>
          </p:cNvCxnSpPr>
          <p:nvPr/>
        </p:nvCxnSpPr>
        <p:spPr>
          <a:xfrm flipV="1">
            <a:off x="4353376" y="3033494"/>
            <a:ext cx="2466116" cy="10090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30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8565943-BD61-9E3C-DCF6-5BBBB714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590"/>
            <a:ext cx="2469094" cy="32799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813594-944B-8C4C-604E-86792B1EC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105" y="3462234"/>
            <a:ext cx="3097036" cy="33957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26DF00-6813-D740-2D20-9F4064EE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24" y="415076"/>
            <a:ext cx="1237595" cy="8535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B98E2B-92BB-110C-DFBC-D1C9DD1C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54" y="610899"/>
            <a:ext cx="4316437" cy="898680"/>
          </a:xfrm>
        </p:spPr>
        <p:txBody>
          <a:bodyPr>
            <a:noAutofit/>
          </a:bodyPr>
          <a:lstStyle/>
          <a:p>
            <a:pPr>
              <a:lnSpc>
                <a:spcPct val="111000"/>
              </a:lnSpc>
            </a:pP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Población objetivo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31921" y="2677384"/>
            <a:ext cx="3485334" cy="3140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1000"/>
              </a:lnSpc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Personas que no concluyeron el nivel primario o medio básico</a:t>
            </a:r>
          </a:p>
          <a:p>
            <a:pPr>
              <a:lnSpc>
                <a:spcPct val="111000"/>
              </a:lnSpc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Adolescentes y jóvenes</a:t>
            </a:r>
          </a:p>
          <a:p>
            <a:pPr marL="742950" lvl="1" indent="-2857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Personas adultas</a:t>
            </a:r>
          </a:p>
          <a:p>
            <a:pPr marL="742950" lvl="1" indent="-2857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Personas adultas mayores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514906" y="738941"/>
            <a:ext cx="3640773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1000"/>
              </a:lnSpc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y necesidades muy diversas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errar llave 9"/>
          <p:cNvSpPr/>
          <p:nvPr/>
        </p:nvSpPr>
        <p:spPr>
          <a:xfrm>
            <a:off x="4690659" y="1885071"/>
            <a:ext cx="1420837" cy="4768947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/>
          <p:cNvSpPr/>
          <p:nvPr/>
        </p:nvSpPr>
        <p:spPr>
          <a:xfrm>
            <a:off x="6710290" y="1885071"/>
            <a:ext cx="2634018" cy="132215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Mejorar su vida personal/familiar/comunitaria</a:t>
            </a:r>
          </a:p>
        </p:txBody>
      </p:sp>
      <p:sp>
        <p:nvSpPr>
          <p:cNvPr id="12" name="Elipse 11"/>
          <p:cNvSpPr/>
          <p:nvPr/>
        </p:nvSpPr>
        <p:spPr>
          <a:xfrm>
            <a:off x="8914591" y="3101455"/>
            <a:ext cx="2634018" cy="132215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Reinsertarse en el sistema educativo</a:t>
            </a:r>
          </a:p>
        </p:txBody>
      </p:sp>
      <p:sp>
        <p:nvSpPr>
          <p:cNvPr id="13" name="Elipse 12"/>
          <p:cNvSpPr/>
          <p:nvPr/>
        </p:nvSpPr>
        <p:spPr>
          <a:xfrm>
            <a:off x="6102363" y="3912657"/>
            <a:ext cx="2634018" cy="132215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Formación para el trabajo</a:t>
            </a:r>
          </a:p>
        </p:txBody>
      </p:sp>
      <p:sp>
        <p:nvSpPr>
          <p:cNvPr id="14" name="Elipse 13"/>
          <p:cNvSpPr/>
          <p:nvPr/>
        </p:nvSpPr>
        <p:spPr>
          <a:xfrm>
            <a:off x="8914591" y="4841696"/>
            <a:ext cx="2634018" cy="132215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Mejorar en el empleo o emprender</a:t>
            </a:r>
          </a:p>
        </p:txBody>
      </p:sp>
    </p:spTree>
    <p:extLst>
      <p:ext uri="{BB962C8B-B14F-4D97-AF65-F5344CB8AC3E}">
        <p14:creationId xmlns:p14="http://schemas.microsoft.com/office/powerpoint/2010/main" val="24471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3841F5-5477-2D27-EDF7-78835627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969"/>
            <a:ext cx="2469094" cy="32799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8E4FBE-0E6E-F3AB-7CC9-E688762F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853" y="3459855"/>
            <a:ext cx="3097036" cy="33957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EC42CC-AB7C-A448-1245-02CFAFDC2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85" y="368087"/>
            <a:ext cx="1237595" cy="8535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102DF0-A8DB-9E63-8875-C1373D5F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6669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Población mayor de 13 años: algunos datos estadísticos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F38658B-D1F8-B69E-107C-9FA7C170D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57996"/>
              </p:ext>
            </p:extLst>
          </p:nvPr>
        </p:nvGraphicFramePr>
        <p:xfrm>
          <a:off x="2486682" y="1711582"/>
          <a:ext cx="3736975" cy="1516929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1435944120"/>
                    </a:ext>
                  </a:extLst>
                </a:gridCol>
                <a:gridCol w="2008783">
                  <a:extLst>
                    <a:ext uri="{9D8B030D-6E8A-4147-A177-3AD203B41FA5}">
                      <a16:colId xmlns:a16="http://schemas.microsoft.com/office/drawing/2014/main" val="1385227987"/>
                    </a:ext>
                  </a:extLst>
                </a:gridCol>
              </a:tblGrid>
              <a:tr h="374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Grupos de edad</a:t>
                      </a: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Población total* </a:t>
                      </a: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506319"/>
                  </a:ext>
                </a:extLst>
              </a:tr>
              <a:tr h="367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a 29</a:t>
                      </a:r>
                      <a:r>
                        <a:rPr lang="es-MX" sz="18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59.1 %  </a:t>
                      </a: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98910"/>
                  </a:ext>
                </a:extLst>
              </a:tr>
              <a:tr h="291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a 64 años</a:t>
                      </a: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34.3 % </a:t>
                      </a: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328274"/>
                  </a:ext>
                </a:extLst>
              </a:tr>
              <a:tr h="291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años y más</a:t>
                      </a: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6.3 % </a:t>
                      </a: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21787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2479CCA-35C4-8F6C-1534-CAB0F74FA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169" y="1363923"/>
            <a:ext cx="4242217" cy="2549844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A557529-F989-16E0-905A-475BB8E44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49001"/>
              </p:ext>
            </p:extLst>
          </p:nvPr>
        </p:nvGraphicFramePr>
        <p:xfrm>
          <a:off x="1413657" y="3297879"/>
          <a:ext cx="7010815" cy="33277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010815">
                  <a:extLst>
                    <a:ext uri="{9D8B030D-6E8A-4147-A177-3AD203B41FA5}">
                      <a16:colId xmlns:a16="http://schemas.microsoft.com/office/drawing/2014/main" val="1461002401"/>
                    </a:ext>
                  </a:extLst>
                </a:gridCol>
              </a:tblGrid>
              <a:tr h="544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Algunos datos socioeconómicos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6226858"/>
                  </a:ext>
                </a:extLst>
              </a:tr>
              <a:tr h="2783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urbana 55.2 %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rural     44,8 %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educación: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 22 %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Hombres: 16 %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primaria completa: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 37 %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 37 %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que se reconoce a sí misma como indígena: 43.7 %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203449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95F5A9F2-95F6-1E5A-F5BF-3DDA271F5FC2}"/>
              </a:ext>
            </a:extLst>
          </p:cNvPr>
          <p:cNvSpPr/>
          <p:nvPr/>
        </p:nvSpPr>
        <p:spPr>
          <a:xfrm>
            <a:off x="9057802" y="3895544"/>
            <a:ext cx="252028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*ENEI 2021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**Informe final. VI Encuesta Nacional de Salud Materna-infantil. 2014-2015</a:t>
            </a:r>
          </a:p>
        </p:txBody>
      </p:sp>
    </p:spTree>
    <p:extLst>
      <p:ext uri="{BB962C8B-B14F-4D97-AF65-F5344CB8AC3E}">
        <p14:creationId xmlns:p14="http://schemas.microsoft.com/office/powerpoint/2010/main" val="59324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2DF20A-FC14-FF73-82B8-7694600E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6164"/>
            <a:ext cx="2469094" cy="32799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741ED9-8CFE-34C3-BD48-B74651C5B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094" y="3469429"/>
            <a:ext cx="3097036" cy="33957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D1521B-9CED-2673-EE37-C00FABC12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21" y="362650"/>
            <a:ext cx="1237595" cy="8535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F03722-AC3A-2E3C-3854-7449664D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242296"/>
            <a:ext cx="9637594" cy="1325563"/>
          </a:xfrm>
        </p:spPr>
        <p:txBody>
          <a:bodyPr>
            <a:noAutofit/>
          </a:bodyPr>
          <a:lstStyle/>
          <a:p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Principios fundamentales para la actualización del Modelo de Educación Extraescolar</a:t>
            </a:r>
            <a:endParaRPr lang="es-G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08718" y="1690688"/>
            <a:ext cx="95407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Promover el pleno ejercicio del derecho a la educación y facilitar el acceso a otros derechos</a:t>
            </a:r>
          </a:p>
          <a:p>
            <a:pPr lvl="0"/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Dinamizar el desarrollo sostenible articulado con los ODS</a:t>
            </a:r>
          </a:p>
          <a:p>
            <a:pPr lvl="0"/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Motivar a la población a incorporarse a procesos de aprendizaje a lo largo de la vida</a:t>
            </a:r>
          </a:p>
          <a:p>
            <a:pPr lvl="0"/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Favorecer el desarrollo personal, familiar y comunitario con enfoque integral y holístico</a:t>
            </a:r>
          </a:p>
          <a:p>
            <a:pPr lvl="0"/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Reconocer la diversidad cultural e impulsar los valores de la sociedad guatemalteca: multiétnica, multilingüe y multicultural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Promover la formación de ciudadanos capaces de transformar su realidad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Favorecer la convivencia pacífica y la justicia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2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C8FA6FE-C738-3030-56A8-203EA972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288"/>
            <a:ext cx="2469094" cy="32799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248C6D-A85E-3484-A5BA-07E21A9F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720" y="400751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Contribución de la EPJA a los Objetivos de Desarrollo Sostenible</a:t>
            </a:r>
            <a:endParaRPr lang="es-GT" sz="28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27C281-87B6-B8D7-9989-D00323C0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669" y="1825625"/>
            <a:ext cx="9077130" cy="4515214"/>
          </a:xfrm>
        </p:spPr>
        <p:txBody>
          <a:bodyPr>
            <a:noAutofit/>
          </a:bodyPr>
          <a:lstStyle/>
          <a:p>
            <a:pPr marL="0" indent="0">
              <a:lnSpc>
                <a:spcPct val="123000"/>
              </a:lnSpc>
              <a:spcBef>
                <a:spcPts val="0"/>
              </a:spcBef>
              <a:buNone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La educación contribuye a mejorar la participación de las personas como ciudadanos para mejorar su entorno familiar y social, principalmente en los siguientes ODS: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Salud y bienestar		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   Educación 			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   Igualdad de género		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   Agua limpia y saneamiento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   Trabajo decente y crecimiento económico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 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Reducción de desigualdades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 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Producción y consumo responsable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  Paz, justicia e instituciones sólidas</a:t>
            </a:r>
            <a:endParaRPr lang="es-G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A68651-777B-0F80-CEBC-80EAB0CD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25" y="355463"/>
            <a:ext cx="1237595" cy="8535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F0ABF0-27C3-BDEB-FA67-9D1452EF6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838" y="3462234"/>
            <a:ext cx="309703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1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0C143A-A3D6-C415-658C-6998C318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250"/>
            <a:ext cx="2469094" cy="32799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9AB86-7B63-0071-9ED6-B62B73F2F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147" y="3462234"/>
            <a:ext cx="3097036" cy="33957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CB044D-EAF2-F92D-8A37-3CDE68BF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1042"/>
            <a:ext cx="10515600" cy="1325563"/>
          </a:xfrm>
        </p:spPr>
        <p:txBody>
          <a:bodyPr>
            <a:norm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Educación de personas jóvenes y adultas 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73B2A25-0C6A-0AC9-0885-4553F88A6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1074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8F4A7E5-BBFF-7726-4A55-0CBA53CD9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389" y="395456"/>
            <a:ext cx="1237595" cy="85351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30AC139-A648-FCFB-2C7A-AD1E8B79E553}"/>
              </a:ext>
            </a:extLst>
          </p:cNvPr>
          <p:cNvSpPr/>
          <p:nvPr/>
        </p:nvSpPr>
        <p:spPr>
          <a:xfrm>
            <a:off x="1497668" y="2714743"/>
            <a:ext cx="3101714" cy="2653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Contexto personal y social de las personas jóvenes y adultas (necesidades básicas y de la sociedad)   </a:t>
            </a:r>
          </a:p>
        </p:txBody>
      </p:sp>
      <p:sp>
        <p:nvSpPr>
          <p:cNvPr id="9" name="Cerrar corchete 8">
            <a:extLst>
              <a:ext uri="{FF2B5EF4-FFF2-40B4-BE49-F238E27FC236}">
                <a16:creationId xmlns:a16="http://schemas.microsoft.com/office/drawing/2014/main" id="{CB13C7B5-0B25-7663-93F4-56E2C6C462E5}"/>
              </a:ext>
            </a:extLst>
          </p:cNvPr>
          <p:cNvSpPr/>
          <p:nvPr/>
        </p:nvSpPr>
        <p:spPr>
          <a:xfrm>
            <a:off x="3862622" y="1936704"/>
            <a:ext cx="984738" cy="4459458"/>
          </a:xfrm>
          <a:prstGeom prst="rightBracket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34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05799EF-7A47-7C66-E1F6-0A2258B6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390"/>
            <a:ext cx="2469094" cy="32799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772D21-7C47-75FA-5CE9-9DCED24C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3851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Principios de la propuesta del programa educativo</a:t>
            </a:r>
            <a:endParaRPr lang="es-G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28BDC-3581-25E4-DA0E-D09AFF196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18" y="2043989"/>
            <a:ext cx="9765824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el desarrollo integral de las personas, el conocimiento de la realidad local y de la cultura nacional y universal</a:t>
            </a:r>
          </a:p>
          <a:p>
            <a:pPr marL="0" lvl="0" indent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Responder a la realidad pluricultural, multilingüe y multiétnica de la sociedad guatemalteca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D19938-066E-43DA-A872-A4AAF193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7" y="399876"/>
            <a:ext cx="1237595" cy="8535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F0C44F-9EA8-BC34-2FE3-A777BB4E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148" y="3462234"/>
            <a:ext cx="309703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7848117-D3CF-98C8-C3C6-BA1A591C7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222"/>
            <a:ext cx="2469094" cy="32799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88D51B-3869-16E5-A8B9-3FCCD510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33708"/>
            <a:ext cx="10515600" cy="1325563"/>
          </a:xfrm>
        </p:spPr>
        <p:txBody>
          <a:bodyPr>
            <a:no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La elaboración del marco conceptual para la actualización del Modelo requiere de: </a:t>
            </a:r>
            <a:endParaRPr lang="es-G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A701F-4006-DFEC-A38E-770468EC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419" y="2112228"/>
            <a:ext cx="9492513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participación de diversos especialistas para asegurar su pertinencia y alcance desde el enfoque educativo. </a:t>
            </a:r>
          </a:p>
          <a:p>
            <a:pPr marL="0" indent="0" algn="just">
              <a:lnSpc>
                <a:spcPct val="133000"/>
              </a:lnSpc>
              <a:spcBef>
                <a:spcPts val="0"/>
              </a:spcBef>
              <a:buNone/>
            </a:pPr>
            <a:endParaRPr lang="es-MX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Incorporar a los distintos actores en el ámbito de la educación extraescolar, en especial, educadoras, educadores y las personas jóvenes y adultas.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269C98-1F15-51D3-3A75-9E5D7CA8E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6" y="433708"/>
            <a:ext cx="1237595" cy="8535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E61407-BFFB-9F41-FF45-7CAAEB4D2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148" y="3462234"/>
            <a:ext cx="309703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2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8" r="-1155"/>
          <a:stretch/>
        </p:blipFill>
        <p:spPr>
          <a:xfrm>
            <a:off x="9114971" y="3459937"/>
            <a:ext cx="3096378" cy="3398063"/>
          </a:xfrm>
          <a:prstGeom prst="rect">
            <a:avLst/>
          </a:prstGeom>
        </p:spPr>
      </p:pic>
      <p:pic>
        <p:nvPicPr>
          <p:cNvPr id="17" name="Imagen 1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4"/>
          <a:stretch/>
        </p:blipFill>
        <p:spPr>
          <a:xfrm rot="5400000">
            <a:off x="-399035" y="2285850"/>
            <a:ext cx="3280512" cy="24657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51649FA-26BC-A94F-9F99-C5A297FC9E84}"/>
              </a:ext>
            </a:extLst>
          </p:cNvPr>
          <p:cNvSpPr txBox="1"/>
          <p:nvPr/>
        </p:nvSpPr>
        <p:spPr>
          <a:xfrm>
            <a:off x="3077030" y="2356653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Educación para Todas y Todos</a:t>
            </a:r>
            <a:endParaRPr lang="es-MX" sz="2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AC173B-5EC9-4B4E-9029-8ADA3232A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9" y="308613"/>
            <a:ext cx="1237595" cy="853514"/>
          </a:xfrm>
          <a:prstGeom prst="rect">
            <a:avLst/>
          </a:prstGeom>
        </p:spPr>
      </p:pic>
      <p:sp>
        <p:nvSpPr>
          <p:cNvPr id="7" name="Subtítulo 3">
            <a:extLst>
              <a:ext uri="{FF2B5EF4-FFF2-40B4-BE49-F238E27FC236}">
                <a16:creationId xmlns:a16="http://schemas.microsoft.com/office/drawing/2014/main" id="{C7C4E133-FF04-1847-9B27-69D98F2EBCBD}"/>
              </a:ext>
            </a:extLst>
          </p:cNvPr>
          <p:cNvSpPr txBox="1">
            <a:spLocks/>
          </p:cNvSpPr>
          <p:nvPr/>
        </p:nvSpPr>
        <p:spPr>
          <a:xfrm>
            <a:off x="2141517" y="3016571"/>
            <a:ext cx="9144000" cy="2858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3000"/>
              </a:lnSpc>
              <a:spcBef>
                <a:spcPts val="0"/>
              </a:spcBef>
              <a:buNone/>
            </a:pPr>
            <a: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  <a:t>	Componente 2</a:t>
            </a:r>
          </a:p>
          <a:p>
            <a:pPr marL="0" indent="0">
              <a:lnSpc>
                <a:spcPct val="143000"/>
              </a:lnSpc>
              <a:spcBef>
                <a:spcPts val="0"/>
              </a:spcBef>
              <a:buNone/>
            </a:pPr>
            <a:r>
              <a:rPr lang="es-MX" sz="2900" b="1" dirty="0">
                <a:latin typeface="Arial" panose="020B0604020202020204" pitchFamily="34" charset="0"/>
                <a:cs typeface="Arial" panose="020B0604020202020204" pitchFamily="34" charset="0"/>
              </a:rPr>
              <a:t>           Ampliación de la oferta educativa pública y flexible </a:t>
            </a:r>
          </a:p>
          <a:p>
            <a:pPr marL="0" indent="0">
              <a:lnSpc>
                <a:spcPct val="143000"/>
              </a:lnSpc>
              <a:spcBef>
                <a:spcPts val="0"/>
              </a:spcBef>
              <a:buNone/>
            </a:pPr>
            <a:r>
              <a:rPr lang="es-MX" sz="2900" b="1" dirty="0">
                <a:latin typeface="Arial" panose="020B0604020202020204" pitchFamily="34" charset="0"/>
                <a:cs typeface="Arial" panose="020B0604020202020204" pitchFamily="34" charset="0"/>
              </a:rPr>
              <a:t>           Distribución estratégica en el territorio </a:t>
            </a:r>
          </a:p>
          <a:p>
            <a:pPr marL="0" indent="0">
              <a:lnSpc>
                <a:spcPct val="143000"/>
              </a:lnSpc>
              <a:spcBef>
                <a:spcPts val="0"/>
              </a:spcBef>
              <a:buNone/>
            </a:pPr>
            <a:r>
              <a:rPr lang="es-MX" sz="2900" b="1" dirty="0">
                <a:latin typeface="Arial" panose="020B0604020202020204" pitchFamily="34" charset="0"/>
                <a:cs typeface="Arial" panose="020B0604020202020204" pitchFamily="34" charset="0"/>
              </a:rPr>
              <a:t>           Nuevos programas</a:t>
            </a:r>
          </a:p>
          <a:p>
            <a:pPr marL="0" indent="0">
              <a:lnSpc>
                <a:spcPct val="143000"/>
              </a:lnSpc>
              <a:spcBef>
                <a:spcPts val="0"/>
              </a:spcBef>
              <a:buNone/>
            </a:pPr>
            <a:r>
              <a:rPr lang="es-MX" sz="2900" b="1" dirty="0">
                <a:latin typeface="Arial" panose="020B0604020202020204" pitchFamily="34" charset="0"/>
                <a:cs typeface="Arial" panose="020B0604020202020204" pitchFamily="34" charset="0"/>
              </a:rPr>
              <a:t>           Coordinación con la institucionalidad pública y la acción no       </a:t>
            </a:r>
          </a:p>
          <a:p>
            <a:pPr marL="0" indent="0">
              <a:lnSpc>
                <a:spcPct val="143000"/>
              </a:lnSpc>
              <a:spcBef>
                <a:spcPts val="0"/>
              </a:spcBef>
              <a:buNone/>
            </a:pPr>
            <a:r>
              <a:rPr lang="es-MX" sz="2900" b="1" dirty="0">
                <a:latin typeface="Arial" panose="020B0604020202020204" pitchFamily="34" charset="0"/>
                <a:cs typeface="Arial" panose="020B0604020202020204" pitchFamily="34" charset="0"/>
              </a:rPr>
              <a:t>           gubernamental</a:t>
            </a:r>
            <a:endParaRPr lang="es-GT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8516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31689-0D79-92B4-4B4C-D3C1CAE8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101" y="410689"/>
            <a:ext cx="10515600" cy="1325563"/>
          </a:xfrm>
        </p:spPr>
        <p:txBody>
          <a:bodyPr>
            <a:normAutofit/>
          </a:bodyPr>
          <a:lstStyle/>
          <a:p>
            <a:r>
              <a:rPr lang="es-GT" sz="3600" b="1" dirty="0">
                <a:latin typeface="Arial" panose="020B0604020202020204" pitchFamily="34" charset="0"/>
                <a:cs typeface="Arial" panose="020B0604020202020204" pitchFamily="34" charset="0"/>
              </a:rPr>
              <a:t>Sistema educativo y subsistemas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B0A6FB3-0692-7CA8-A367-304461297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925737"/>
              </p:ext>
            </p:extLst>
          </p:nvPr>
        </p:nvGraphicFramePr>
        <p:xfrm>
          <a:off x="8869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2793275E-5698-3FD1-CB62-539D3735FF98}"/>
              </a:ext>
            </a:extLst>
          </p:cNvPr>
          <p:cNvSpPr/>
          <p:nvPr/>
        </p:nvSpPr>
        <p:spPr>
          <a:xfrm>
            <a:off x="5189429" y="5504567"/>
            <a:ext cx="4128541" cy="779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Ley de Educación Nacional (1991)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6B7E8B-81F4-9B92-08D4-6EE45D3BE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42" y="410689"/>
            <a:ext cx="1237595" cy="8535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3D962B-2D49-F548-2065-0CBC86206A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0611"/>
            <a:ext cx="2469094" cy="32799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8303AE7-8205-939E-CBB8-8A6E377A0A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5772" y="3423866"/>
            <a:ext cx="309703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7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581CE-C0BD-4C66-A387-B1AAC85F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99" y="0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Componente 2. Ampliación de la oferta flexible 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59F47B-AB31-4835-BB92-57067EF4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4" y="327491"/>
            <a:ext cx="1237595" cy="853514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A0F955-B8CC-45CC-AB7F-8EB41AB6C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222415"/>
              </p:ext>
            </p:extLst>
          </p:nvPr>
        </p:nvGraphicFramePr>
        <p:xfrm>
          <a:off x="2130804" y="1484026"/>
          <a:ext cx="9222996" cy="472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F11A1B5-5168-7D9B-6DB7-C9C9C47637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9479" y="3462234"/>
            <a:ext cx="309703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4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84EAC6C-CB1F-C589-34D5-8013FB676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41" y="389192"/>
            <a:ext cx="1237595" cy="8535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5D91E7-F780-F9C5-D89F-DD7A81B5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165"/>
            <a:ext cx="10515600" cy="1325563"/>
          </a:xfrm>
        </p:spPr>
        <p:txBody>
          <a:bodyPr>
            <a:norm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Criterios de priorización de municipios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9B34D62-4C62-9097-74B8-8BC46F868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289525"/>
              </p:ext>
            </p:extLst>
          </p:nvPr>
        </p:nvGraphicFramePr>
        <p:xfrm>
          <a:off x="838200" y="169071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Signo de Menos (-) Reglas, Usos y Ejemplos">
            <a:extLst>
              <a:ext uri="{FF2B5EF4-FFF2-40B4-BE49-F238E27FC236}">
                <a16:creationId xmlns:a16="http://schemas.microsoft.com/office/drawing/2014/main" id="{C15F2646-94E2-452B-8CC0-11AB0CAE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45" y="1922489"/>
            <a:ext cx="545892" cy="5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gno de Menos (-) Reglas, Usos y Ejemplos">
            <a:extLst>
              <a:ext uri="{FF2B5EF4-FFF2-40B4-BE49-F238E27FC236}">
                <a16:creationId xmlns:a16="http://schemas.microsoft.com/office/drawing/2014/main" id="{01BB4B67-56D6-0C5B-C7BF-08F5D577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54" y="1922489"/>
            <a:ext cx="545892" cy="5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igno de Menos (-) Reglas, Usos y Ejemplos">
            <a:extLst>
              <a:ext uri="{FF2B5EF4-FFF2-40B4-BE49-F238E27FC236}">
                <a16:creationId xmlns:a16="http://schemas.microsoft.com/office/drawing/2014/main" id="{2A1EAFC8-889F-0431-FB18-2B25DB86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630" y="1858785"/>
            <a:ext cx="545892" cy="5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7,059 Símbolo De Suma Imágenes y Fotos - 123RF">
            <a:extLst>
              <a:ext uri="{FF2B5EF4-FFF2-40B4-BE49-F238E27FC236}">
                <a16:creationId xmlns:a16="http://schemas.microsoft.com/office/drawing/2014/main" id="{6851417B-4286-E25C-23B3-CE2727FC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45" y="4134788"/>
            <a:ext cx="660817" cy="6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7,059 Símbolo De Suma Imágenes y Fotos - 123RF">
            <a:extLst>
              <a:ext uri="{FF2B5EF4-FFF2-40B4-BE49-F238E27FC236}">
                <a16:creationId xmlns:a16="http://schemas.microsoft.com/office/drawing/2014/main" id="{EADA8D6C-FAF3-87BE-8E4D-7702D67F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562" y="4119799"/>
            <a:ext cx="660817" cy="6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17,059 Símbolo De Suma Imágenes y Fotos - 123RF">
            <a:extLst>
              <a:ext uri="{FF2B5EF4-FFF2-40B4-BE49-F238E27FC236}">
                <a16:creationId xmlns:a16="http://schemas.microsoft.com/office/drawing/2014/main" id="{37B7242A-E096-3C76-2471-BF6AC5A8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84" y="4132918"/>
            <a:ext cx="660817" cy="6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2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8" r="-1155"/>
          <a:stretch/>
        </p:blipFill>
        <p:spPr>
          <a:xfrm>
            <a:off x="9114971" y="3459937"/>
            <a:ext cx="3096378" cy="3398063"/>
          </a:xfrm>
          <a:prstGeom prst="rect">
            <a:avLst/>
          </a:prstGeom>
        </p:spPr>
      </p:pic>
      <p:pic>
        <p:nvPicPr>
          <p:cNvPr id="17" name="Imagen 1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4"/>
          <a:stretch/>
        </p:blipFill>
        <p:spPr>
          <a:xfrm rot="5400000">
            <a:off x="-399035" y="2285850"/>
            <a:ext cx="3280512" cy="24657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51649FA-26BC-A94F-9F99-C5A297FC9E84}"/>
              </a:ext>
            </a:extLst>
          </p:cNvPr>
          <p:cNvSpPr txBox="1"/>
          <p:nvPr/>
        </p:nvSpPr>
        <p:spPr>
          <a:xfrm>
            <a:off x="3077029" y="2356653"/>
            <a:ext cx="74207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Mejor institucionalidad, más calidad y pertinencia</a:t>
            </a:r>
            <a:endParaRPr lang="es-MX" sz="2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AC173B-5EC9-4B4E-9029-8ADA3232A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9" y="308613"/>
            <a:ext cx="1237595" cy="8535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73A06B4-3418-F249-B18A-25855DD48BB0}"/>
              </a:ext>
            </a:extLst>
          </p:cNvPr>
          <p:cNvSpPr txBox="1"/>
          <p:nvPr/>
        </p:nvSpPr>
        <p:spPr>
          <a:xfrm>
            <a:off x="3077029" y="3547241"/>
            <a:ext cx="6109854" cy="186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GT" sz="2400" b="1" dirty="0">
                <a:latin typeface="Arial" panose="020B0604020202020204" pitchFamily="34" charset="0"/>
                <a:cs typeface="Arial" panose="020B0604020202020204" pitchFamily="34" charset="0"/>
              </a:rPr>
              <a:t>Componente 3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Estructura flexible y efectiva </a:t>
            </a:r>
          </a:p>
          <a:p>
            <a:pPr>
              <a:lnSpc>
                <a:spcPct val="123000"/>
              </a:lnSpc>
              <a:spcBef>
                <a:spcPts val="0"/>
              </a:spcBef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Fortalecimiento de la presencia a nivel central, departamental y local </a:t>
            </a:r>
          </a:p>
        </p:txBody>
      </p:sp>
    </p:spTree>
    <p:extLst>
      <p:ext uri="{BB962C8B-B14F-4D97-AF65-F5344CB8AC3E}">
        <p14:creationId xmlns:p14="http://schemas.microsoft.com/office/powerpoint/2010/main" val="385335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C034B6-1964-429D-B67B-1A718AF8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488"/>
            <a:ext cx="2469094" cy="32799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ECF3B2-DF30-42D3-8C85-FA0820FD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694" y="35024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23000"/>
              </a:lnSpc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Componente 3. Desarrollo institucional y gestión del Subsistema 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1A3E9DC-8CC3-4E97-8199-F1FC5330C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178234"/>
              </p:ext>
            </p:extLst>
          </p:nvPr>
        </p:nvGraphicFramePr>
        <p:xfrm>
          <a:off x="1406051" y="1690687"/>
          <a:ext cx="9943156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15A225B-8A8A-4467-8BE7-82211B2DB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842" y="402974"/>
            <a:ext cx="1237595" cy="8535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CB815D-0E21-3098-8EBB-9A6A8AD651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6797" y="3469430"/>
            <a:ext cx="309703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8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, Esquemático&#10;&#10;Descripción generada automáticamente">
            <a:extLst>
              <a:ext uri="{FF2B5EF4-FFF2-40B4-BE49-F238E27FC236}">
                <a16:creationId xmlns:a16="http://schemas.microsoft.com/office/drawing/2014/main" id="{4E358012-8690-4FAB-AB7E-A3B6069FA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75" y="1408482"/>
            <a:ext cx="4633068" cy="5084393"/>
          </a:xfrm>
          <a:prstGeom prst="rect">
            <a:avLst/>
          </a:prstGeom>
        </p:spPr>
      </p:pic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DF04103B-ADBA-4C53-B044-7147609433B0}"/>
              </a:ext>
            </a:extLst>
          </p:cNvPr>
          <p:cNvSpPr/>
          <p:nvPr/>
        </p:nvSpPr>
        <p:spPr>
          <a:xfrm>
            <a:off x="5978554" y="2801924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AF0CF9A9-D17A-4252-8DEE-E2D18443D04A}"/>
              </a:ext>
            </a:extLst>
          </p:cNvPr>
          <p:cNvSpPr/>
          <p:nvPr/>
        </p:nvSpPr>
        <p:spPr>
          <a:xfrm>
            <a:off x="3684165" y="4844642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F9C27428-0C69-4D64-A867-38182000ED14}"/>
              </a:ext>
            </a:extLst>
          </p:cNvPr>
          <p:cNvSpPr/>
          <p:nvPr/>
        </p:nvSpPr>
        <p:spPr>
          <a:xfrm>
            <a:off x="6521042" y="4759355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B55A80C2-EDC6-4899-B352-58790050713F}"/>
              </a:ext>
            </a:extLst>
          </p:cNvPr>
          <p:cNvSpPr/>
          <p:nvPr/>
        </p:nvSpPr>
        <p:spPr>
          <a:xfrm>
            <a:off x="6715386" y="4159537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Estrella: 5 puntas 14">
            <a:extLst>
              <a:ext uri="{FF2B5EF4-FFF2-40B4-BE49-F238E27FC236}">
                <a16:creationId xmlns:a16="http://schemas.microsoft.com/office/drawing/2014/main" id="{646A5122-51B2-49C2-944F-A36F28901349}"/>
              </a:ext>
            </a:extLst>
          </p:cNvPr>
          <p:cNvSpPr/>
          <p:nvPr/>
        </p:nvSpPr>
        <p:spPr>
          <a:xfrm>
            <a:off x="5802385" y="4197288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C7F88174-9CCC-40D6-9491-513234201B52}"/>
              </a:ext>
            </a:extLst>
          </p:cNvPr>
          <p:cNvSpPr/>
          <p:nvPr/>
        </p:nvSpPr>
        <p:spPr>
          <a:xfrm>
            <a:off x="4771938" y="4091029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Estrella: 5 puntas 16">
            <a:extLst>
              <a:ext uri="{FF2B5EF4-FFF2-40B4-BE49-F238E27FC236}">
                <a16:creationId xmlns:a16="http://schemas.microsoft.com/office/drawing/2014/main" id="{82F75B4E-E974-4B6F-8290-636E7DDED989}"/>
              </a:ext>
            </a:extLst>
          </p:cNvPr>
          <p:cNvSpPr/>
          <p:nvPr/>
        </p:nvSpPr>
        <p:spPr>
          <a:xfrm>
            <a:off x="4085438" y="3974983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8" name="Estrella: 5 puntas 17">
            <a:extLst>
              <a:ext uri="{FF2B5EF4-FFF2-40B4-BE49-F238E27FC236}">
                <a16:creationId xmlns:a16="http://schemas.microsoft.com/office/drawing/2014/main" id="{93B4BA02-79F4-4ECD-BF3C-9A9588C74370}"/>
              </a:ext>
            </a:extLst>
          </p:cNvPr>
          <p:cNvSpPr/>
          <p:nvPr/>
        </p:nvSpPr>
        <p:spPr>
          <a:xfrm>
            <a:off x="4037154" y="4945309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Estrella: 5 puntas 18">
            <a:extLst>
              <a:ext uri="{FF2B5EF4-FFF2-40B4-BE49-F238E27FC236}">
                <a16:creationId xmlns:a16="http://schemas.microsoft.com/office/drawing/2014/main" id="{94A16DB4-D9F1-4EE1-9471-FB94B9B12670}"/>
              </a:ext>
            </a:extLst>
          </p:cNvPr>
          <p:cNvSpPr/>
          <p:nvPr/>
        </p:nvSpPr>
        <p:spPr>
          <a:xfrm>
            <a:off x="5415093" y="4696437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Estrella: 5 puntas 19">
            <a:extLst>
              <a:ext uri="{FF2B5EF4-FFF2-40B4-BE49-F238E27FC236}">
                <a16:creationId xmlns:a16="http://schemas.microsoft.com/office/drawing/2014/main" id="{CF2521F4-B057-421C-84C3-AFA1CF66C537}"/>
              </a:ext>
            </a:extLst>
          </p:cNvPr>
          <p:cNvSpPr/>
          <p:nvPr/>
        </p:nvSpPr>
        <p:spPr>
          <a:xfrm>
            <a:off x="4420902" y="5131266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1" name="Estrella: 5 puntas 20">
            <a:extLst>
              <a:ext uri="{FF2B5EF4-FFF2-40B4-BE49-F238E27FC236}">
                <a16:creationId xmlns:a16="http://schemas.microsoft.com/office/drawing/2014/main" id="{B3D72B16-B0A2-4E8D-A258-B5F1680A3E7F}"/>
              </a:ext>
            </a:extLst>
          </p:cNvPr>
          <p:cNvSpPr/>
          <p:nvPr/>
        </p:nvSpPr>
        <p:spPr>
          <a:xfrm>
            <a:off x="4331420" y="4834853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Estrella: 5 puntas 21">
            <a:extLst>
              <a:ext uri="{FF2B5EF4-FFF2-40B4-BE49-F238E27FC236}">
                <a16:creationId xmlns:a16="http://schemas.microsoft.com/office/drawing/2014/main" id="{F4D45087-BD82-42D5-BAD9-005C6B32C93E}"/>
              </a:ext>
            </a:extLst>
          </p:cNvPr>
          <p:cNvSpPr/>
          <p:nvPr/>
        </p:nvSpPr>
        <p:spPr>
          <a:xfrm>
            <a:off x="4771938" y="5347449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3" name="Estrella: 5 puntas 22">
            <a:extLst>
              <a:ext uri="{FF2B5EF4-FFF2-40B4-BE49-F238E27FC236}">
                <a16:creationId xmlns:a16="http://schemas.microsoft.com/office/drawing/2014/main" id="{0205ADF3-7A32-497E-A47F-BAAF6536C2E6}"/>
              </a:ext>
            </a:extLst>
          </p:cNvPr>
          <p:cNvSpPr/>
          <p:nvPr/>
        </p:nvSpPr>
        <p:spPr>
          <a:xfrm>
            <a:off x="3937884" y="5721884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4" name="Estrella: 5 puntas 23">
            <a:extLst>
              <a:ext uri="{FF2B5EF4-FFF2-40B4-BE49-F238E27FC236}">
                <a16:creationId xmlns:a16="http://schemas.microsoft.com/office/drawing/2014/main" id="{DF5241BC-B22E-4B38-9A76-0CE73328328A}"/>
              </a:ext>
            </a:extLst>
          </p:cNvPr>
          <p:cNvSpPr/>
          <p:nvPr/>
        </p:nvSpPr>
        <p:spPr>
          <a:xfrm>
            <a:off x="4202884" y="5623421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5" name="Estrella: 5 puntas 24">
            <a:extLst>
              <a:ext uri="{FF2B5EF4-FFF2-40B4-BE49-F238E27FC236}">
                <a16:creationId xmlns:a16="http://schemas.microsoft.com/office/drawing/2014/main" id="{311C0580-D557-4E3D-B237-CD608BFDCD38}"/>
              </a:ext>
            </a:extLst>
          </p:cNvPr>
          <p:cNvSpPr/>
          <p:nvPr/>
        </p:nvSpPr>
        <p:spPr>
          <a:xfrm>
            <a:off x="4888311" y="5985545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C4C9251B-9707-42C0-9D52-83FCFFDAFE4A}"/>
              </a:ext>
            </a:extLst>
          </p:cNvPr>
          <p:cNvSpPr/>
          <p:nvPr/>
        </p:nvSpPr>
        <p:spPr>
          <a:xfrm>
            <a:off x="6571375" y="5347449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7" name="Estrella: 5 puntas 26">
            <a:extLst>
              <a:ext uri="{FF2B5EF4-FFF2-40B4-BE49-F238E27FC236}">
                <a16:creationId xmlns:a16="http://schemas.microsoft.com/office/drawing/2014/main" id="{67AFA2EF-A1EF-4C5C-9673-86596D204C70}"/>
              </a:ext>
            </a:extLst>
          </p:cNvPr>
          <p:cNvSpPr/>
          <p:nvPr/>
        </p:nvSpPr>
        <p:spPr>
          <a:xfrm>
            <a:off x="6044268" y="5250442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8" name="Estrella: 5 puntas 27">
            <a:extLst>
              <a:ext uri="{FF2B5EF4-FFF2-40B4-BE49-F238E27FC236}">
                <a16:creationId xmlns:a16="http://schemas.microsoft.com/office/drawing/2014/main" id="{368AC9D9-207D-4D36-A64C-C83FE9FBD548}"/>
              </a:ext>
            </a:extLst>
          </p:cNvPr>
          <p:cNvSpPr/>
          <p:nvPr/>
        </p:nvSpPr>
        <p:spPr>
          <a:xfrm>
            <a:off x="6097398" y="5894665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7159A279-46D6-4880-96B4-9F3FBB4AFABB}"/>
              </a:ext>
            </a:extLst>
          </p:cNvPr>
          <p:cNvSpPr/>
          <p:nvPr/>
        </p:nvSpPr>
        <p:spPr>
          <a:xfrm>
            <a:off x="5743662" y="5083728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Estrella: 5 puntas 29">
            <a:extLst>
              <a:ext uri="{FF2B5EF4-FFF2-40B4-BE49-F238E27FC236}">
                <a16:creationId xmlns:a16="http://schemas.microsoft.com/office/drawing/2014/main" id="{628D5AAB-A307-4D7C-A7D6-A9D2AD885B75}"/>
              </a:ext>
            </a:extLst>
          </p:cNvPr>
          <p:cNvSpPr/>
          <p:nvPr/>
        </p:nvSpPr>
        <p:spPr>
          <a:xfrm>
            <a:off x="5092117" y="5330669"/>
            <a:ext cx="85088" cy="7184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1" name="Estrella: 5 puntas 30">
            <a:extLst>
              <a:ext uri="{FF2B5EF4-FFF2-40B4-BE49-F238E27FC236}">
                <a16:creationId xmlns:a16="http://schemas.microsoft.com/office/drawing/2014/main" id="{B22C5E0B-D653-41AC-B8AF-53B3AEF0A8E3}"/>
              </a:ext>
            </a:extLst>
          </p:cNvPr>
          <p:cNvSpPr/>
          <p:nvPr/>
        </p:nvSpPr>
        <p:spPr>
          <a:xfrm>
            <a:off x="5593086" y="5721883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2" name="Estrella: 5 puntas 31">
            <a:extLst>
              <a:ext uri="{FF2B5EF4-FFF2-40B4-BE49-F238E27FC236}">
                <a16:creationId xmlns:a16="http://schemas.microsoft.com/office/drawing/2014/main" id="{D079EF61-D87F-4B8C-9826-81FE47487887}"/>
              </a:ext>
            </a:extLst>
          </p:cNvPr>
          <p:cNvSpPr/>
          <p:nvPr/>
        </p:nvSpPr>
        <p:spPr>
          <a:xfrm>
            <a:off x="5406705" y="5347448"/>
            <a:ext cx="117446" cy="1006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654A45F-611E-7120-FE5A-3AE99929448A}"/>
              </a:ext>
            </a:extLst>
          </p:cNvPr>
          <p:cNvGrpSpPr/>
          <p:nvPr/>
        </p:nvGrpSpPr>
        <p:grpSpPr>
          <a:xfrm>
            <a:off x="2166092" y="2575407"/>
            <a:ext cx="6296502" cy="4049316"/>
            <a:chOff x="2166092" y="2575407"/>
            <a:chExt cx="6296502" cy="4049316"/>
          </a:xfrm>
        </p:grpSpPr>
        <p:pic>
          <p:nvPicPr>
            <p:cNvPr id="37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DAA752D8-CF86-4876-AE76-40A28F053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372" y="2575407"/>
              <a:ext cx="677736" cy="730058"/>
            </a:xfrm>
            <a:prstGeom prst="rect">
              <a:avLst/>
            </a:prstGeom>
          </p:spPr>
        </p:pic>
        <p:pic>
          <p:nvPicPr>
            <p:cNvPr id="38" name="Imagen 37" descr="Icono&#10;&#10;Descripción generada automáticamente">
              <a:extLst>
                <a:ext uri="{FF2B5EF4-FFF2-40B4-BE49-F238E27FC236}">
                  <a16:creationId xmlns:a16="http://schemas.microsoft.com/office/drawing/2014/main" id="{710F1006-449F-4AAC-9035-810A78CC9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092" y="4497680"/>
              <a:ext cx="677736" cy="730058"/>
            </a:xfrm>
            <a:prstGeom prst="rect">
              <a:avLst/>
            </a:prstGeom>
          </p:spPr>
        </p:pic>
        <p:pic>
          <p:nvPicPr>
            <p:cNvPr id="39" name="Imagen 38" descr="Icono&#10;&#10;Descripción generada automáticamente">
              <a:extLst>
                <a:ext uri="{FF2B5EF4-FFF2-40B4-BE49-F238E27FC236}">
                  <a16:creationId xmlns:a16="http://schemas.microsoft.com/office/drawing/2014/main" id="{219B9D84-1A2B-491B-BB39-ABFED96A4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127" y="5894665"/>
              <a:ext cx="677736" cy="730058"/>
            </a:xfrm>
            <a:prstGeom prst="rect">
              <a:avLst/>
            </a:prstGeom>
          </p:spPr>
        </p:pic>
        <p:pic>
          <p:nvPicPr>
            <p:cNvPr id="40" name="Imagen 39" descr="Icono&#10;&#10;Descripción generada automáticamente">
              <a:extLst>
                <a:ext uri="{FF2B5EF4-FFF2-40B4-BE49-F238E27FC236}">
                  <a16:creationId xmlns:a16="http://schemas.microsoft.com/office/drawing/2014/main" id="{00D5CE2B-AC8A-4E41-8A36-C28CDBD5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858" y="4532216"/>
              <a:ext cx="677736" cy="730058"/>
            </a:xfrm>
            <a:prstGeom prst="rect">
              <a:avLst/>
            </a:prstGeom>
          </p:spPr>
        </p:pic>
        <p:pic>
          <p:nvPicPr>
            <p:cNvPr id="41" name="Imagen 40" descr="Icono&#10;&#10;Descripción generada automáticamente">
              <a:extLst>
                <a:ext uri="{FF2B5EF4-FFF2-40B4-BE49-F238E27FC236}">
                  <a16:creationId xmlns:a16="http://schemas.microsoft.com/office/drawing/2014/main" id="{437DD944-B0FD-4253-85DA-8DA5C5DC9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246" y="2726313"/>
              <a:ext cx="677736" cy="730058"/>
            </a:xfrm>
            <a:prstGeom prst="rect">
              <a:avLst/>
            </a:prstGeom>
          </p:spPr>
        </p:pic>
        <p:pic>
          <p:nvPicPr>
            <p:cNvPr id="42" name="Imagen 41" descr="Icono&#10;&#10;Descripción generada automáticamente">
              <a:extLst>
                <a:ext uri="{FF2B5EF4-FFF2-40B4-BE49-F238E27FC236}">
                  <a16:creationId xmlns:a16="http://schemas.microsoft.com/office/drawing/2014/main" id="{931340E8-AA8A-4875-AAC6-0D62B3110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862" y="5654179"/>
              <a:ext cx="677736" cy="730058"/>
            </a:xfrm>
            <a:prstGeom prst="rect">
              <a:avLst/>
            </a:prstGeom>
          </p:spPr>
        </p:pic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B9A60168-27A5-44AB-8FE8-412FBEFF69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14844" y="2801924"/>
              <a:ext cx="932576" cy="208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C750A3AF-CECB-4DE8-A614-76F927608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6417" y="4860022"/>
              <a:ext cx="793410" cy="79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456B2054-48E7-4EBF-9EBF-32C75553FE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4844" y="5822550"/>
              <a:ext cx="8020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5AF580FB-D432-464D-B0FB-5012DDAA9DB8}"/>
                </a:ext>
              </a:extLst>
            </p:cNvPr>
            <p:cNvCxnSpPr>
              <a:cxnSpLocks/>
            </p:cNvCxnSpPr>
            <p:nvPr/>
          </p:nvCxnSpPr>
          <p:spPr>
            <a:xfrm>
              <a:off x="3765863" y="3305465"/>
              <a:ext cx="495744" cy="473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B0290039-7507-448C-BAC0-F41D0EEE9B99}"/>
                </a:ext>
              </a:extLst>
            </p:cNvPr>
            <p:cNvCxnSpPr>
              <a:cxnSpLocks/>
            </p:cNvCxnSpPr>
            <p:nvPr/>
          </p:nvCxnSpPr>
          <p:spPr>
            <a:xfrm>
              <a:off x="3043639" y="4945309"/>
              <a:ext cx="805586" cy="138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DBA6E80E-C39E-4D44-899C-E9A011925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4958" y="6048252"/>
              <a:ext cx="458406" cy="263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Imagen 61">
            <a:extLst>
              <a:ext uri="{FF2B5EF4-FFF2-40B4-BE49-F238E27FC236}">
                <a16:creationId xmlns:a16="http://schemas.microsoft.com/office/drawing/2014/main" id="{CA7EBE38-CF77-4711-A51D-4C0401C7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55" y="258520"/>
            <a:ext cx="1237595" cy="853514"/>
          </a:xfrm>
          <a:prstGeom prst="rect">
            <a:avLst/>
          </a:prstGeom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id="{B6393AF3-E0AD-48D7-AF32-AC4251C47545}"/>
              </a:ext>
            </a:extLst>
          </p:cNvPr>
          <p:cNvSpPr/>
          <p:nvPr/>
        </p:nvSpPr>
        <p:spPr>
          <a:xfrm>
            <a:off x="1588050" y="391168"/>
            <a:ext cx="7435122" cy="49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Estrategia de gestión y acompañamiento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62274C-924F-FD83-834D-7CDD81EB2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453" y="1376429"/>
            <a:ext cx="2792210" cy="1633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F10BBC-EFFB-5A17-6385-832FE39F8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817" y="4627337"/>
            <a:ext cx="2804403" cy="1865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37E9BF2-359F-6E62-2041-A6A8D1FC8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23185"/>
            <a:ext cx="246909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0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05B968-69A5-3C49-CFE2-EB42853A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83" y="1051916"/>
            <a:ext cx="2469094" cy="32799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242E57-63F1-D001-1622-A885BBB9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1740"/>
            <a:ext cx="10515600" cy="1325563"/>
          </a:xfrm>
        </p:spPr>
        <p:txBody>
          <a:bodyPr>
            <a:norm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Calidad y pertinencia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0B5A532-99CF-B8F8-1DA4-EF65B575F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6763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0859439-9C1A-E55F-A0C5-CDD52E099A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576" y="297765"/>
            <a:ext cx="1237595" cy="8535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CAD881B-614F-8ACB-AE6F-BE45205EBE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0147" y="3455543"/>
            <a:ext cx="309703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3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7FD900-9371-9897-9545-6CD64A38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478" y="3462234"/>
            <a:ext cx="3097036" cy="33957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15B4D1-21B1-E0CD-D5B7-AE1A40D2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87" y="82033"/>
            <a:ext cx="10515600" cy="1325563"/>
          </a:xfrm>
        </p:spPr>
        <p:txBody>
          <a:bodyPr>
            <a:norm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Procesos clave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3128D7B-AC34-BA09-A578-83AE9A010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985154"/>
              </p:ext>
            </p:extLst>
          </p:nvPr>
        </p:nvGraphicFramePr>
        <p:xfrm>
          <a:off x="1640632" y="1525822"/>
          <a:ext cx="1005995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9A31459-FCB5-316B-DF34-79BEAAFF1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734" y="318058"/>
            <a:ext cx="1237595" cy="8535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1855E-E9B7-AF15-E961-C8620D336A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98569"/>
            <a:ext cx="246909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53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46E8-DC8A-40B7-97E4-B21B09EC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35" y="34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Articulación con actores institucionales e internacionales</a:t>
            </a:r>
            <a:endParaRPr lang="es-G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051F120-480D-4CC2-B76A-155F536A46DE}"/>
              </a:ext>
            </a:extLst>
          </p:cNvPr>
          <p:cNvGrpSpPr/>
          <p:nvPr/>
        </p:nvGrpSpPr>
        <p:grpSpPr>
          <a:xfrm>
            <a:off x="3112316" y="1590675"/>
            <a:ext cx="6196576" cy="5147982"/>
            <a:chOff x="0" y="0"/>
            <a:chExt cx="3642377" cy="3676650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75657D52-7CC8-4AF7-BBE6-1F6B9E5D33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12954283"/>
                </p:ext>
              </p:extLst>
            </p:nvPr>
          </p:nvGraphicFramePr>
          <p:xfrm>
            <a:off x="0" y="0"/>
            <a:ext cx="2381250" cy="3676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Flecha: circular 5">
              <a:extLst>
                <a:ext uri="{FF2B5EF4-FFF2-40B4-BE49-F238E27FC236}">
                  <a16:creationId xmlns:a16="http://schemas.microsoft.com/office/drawing/2014/main" id="{F0039FFE-8BFC-4C3E-B053-8C21EF5485C2}"/>
                </a:ext>
              </a:extLst>
            </p:cNvPr>
            <p:cNvSpPr/>
            <p:nvPr/>
          </p:nvSpPr>
          <p:spPr>
            <a:xfrm>
              <a:off x="2518012" y="1317009"/>
              <a:ext cx="1124365" cy="121715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9ABB780F-0836-4521-9270-5FB916612AAD}"/>
                </a:ext>
              </a:extLst>
            </p:cNvPr>
            <p:cNvCxnSpPr/>
            <p:nvPr/>
          </p:nvCxnSpPr>
          <p:spPr>
            <a:xfrm flipH="1">
              <a:off x="2231409" y="805218"/>
              <a:ext cx="0" cy="2299335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EC3F5A30-B0A9-4745-A855-252048ECF34A}"/>
                </a:ext>
              </a:extLst>
            </p:cNvPr>
            <p:cNvCxnSpPr/>
            <p:nvPr/>
          </p:nvCxnSpPr>
          <p:spPr>
            <a:xfrm flipV="1">
              <a:off x="2235390" y="1898176"/>
              <a:ext cx="348018" cy="13648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66E9E291-1840-4406-91FA-24B41F995B48}"/>
                </a:ext>
              </a:extLst>
            </p:cNvPr>
            <p:cNvCxnSpPr/>
            <p:nvPr/>
          </p:nvCxnSpPr>
          <p:spPr>
            <a:xfrm flipV="1">
              <a:off x="1839605" y="2328081"/>
              <a:ext cx="347980" cy="1333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7CFC546E-39EA-4995-90DE-9918F3B49BD4}"/>
                </a:ext>
              </a:extLst>
            </p:cNvPr>
            <p:cNvCxnSpPr/>
            <p:nvPr/>
          </p:nvCxnSpPr>
          <p:spPr>
            <a:xfrm flipV="1">
              <a:off x="1853252" y="1516039"/>
              <a:ext cx="348018" cy="13648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FFD173C9-486E-4982-B2E8-CDF9D10F1F37}"/>
                </a:ext>
              </a:extLst>
            </p:cNvPr>
            <p:cNvCxnSpPr/>
            <p:nvPr/>
          </p:nvCxnSpPr>
          <p:spPr>
            <a:xfrm flipV="1">
              <a:off x="1832781" y="854123"/>
              <a:ext cx="348018" cy="13648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E9861F95-067F-43CE-865C-5BBF5027657B}"/>
                </a:ext>
              </a:extLst>
            </p:cNvPr>
            <p:cNvCxnSpPr/>
            <p:nvPr/>
          </p:nvCxnSpPr>
          <p:spPr>
            <a:xfrm flipV="1">
              <a:off x="1839605" y="3071884"/>
              <a:ext cx="348018" cy="13648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33D78D8-5FDD-4315-8B43-61D6A55DCEE4}"/>
              </a:ext>
            </a:extLst>
          </p:cNvPr>
          <p:cNvGrpSpPr/>
          <p:nvPr/>
        </p:nvGrpSpPr>
        <p:grpSpPr>
          <a:xfrm>
            <a:off x="7106120" y="3862958"/>
            <a:ext cx="1843945" cy="635433"/>
            <a:chOff x="1179692" y="648566"/>
            <a:chExt cx="1843945" cy="63543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74C3D11-AE2C-4661-A839-E42D14DC54FB}"/>
                </a:ext>
              </a:extLst>
            </p:cNvPr>
            <p:cNvSpPr/>
            <p:nvPr/>
          </p:nvSpPr>
          <p:spPr>
            <a:xfrm>
              <a:off x="1179692" y="648566"/>
              <a:ext cx="999798" cy="49984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3AEBBC7-B4AC-446B-BE68-E0A6367442FD}"/>
                </a:ext>
              </a:extLst>
            </p:cNvPr>
            <p:cNvSpPr txBox="1"/>
            <p:nvPr/>
          </p:nvSpPr>
          <p:spPr>
            <a:xfrm>
              <a:off x="2023839" y="784152"/>
              <a:ext cx="999798" cy="499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GT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Subsistema Extraescolar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62AB7FF-EFE0-4165-82FB-B7E4476CF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79" y="381361"/>
            <a:ext cx="1237595" cy="8535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62D89D-EDB4-E77C-0D91-9510701897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4298" y="3462234"/>
            <a:ext cx="3097036" cy="33957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2A68686-AE34-D57D-BADB-B219798F05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41" y="1273961"/>
            <a:ext cx="246909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45F02-6FE7-15E2-80EC-92A0091D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s-GT" b="1">
                <a:latin typeface="Arial" panose="020B0604020202020204" pitchFamily="34" charset="0"/>
                <a:cs typeface="Arial" panose="020B0604020202020204" pitchFamily="34" charset="0"/>
              </a:rPr>
              <a:t>Claves de la estrategia para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B08F97-0023-692B-9CCB-CF33733B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749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0521DD-3F35-4C0B-C24A-3D1F0F100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50" r="-5" b="-5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15D2FA2-ADF2-37DF-8F16-2AEE63817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145665"/>
              </p:ext>
            </p:extLst>
          </p:nvPr>
        </p:nvGraphicFramePr>
        <p:xfrm>
          <a:off x="4184542" y="1946684"/>
          <a:ext cx="736399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750F713F-8641-57D0-FBD6-CCA482A6AF93}"/>
              </a:ext>
            </a:extLst>
          </p:cNvPr>
          <p:cNvSpPr/>
          <p:nvPr/>
        </p:nvSpPr>
        <p:spPr>
          <a:xfrm>
            <a:off x="4281770" y="3734165"/>
            <a:ext cx="672860" cy="370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b="1" dirty="0"/>
              <a:t>1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48B810-E24F-D64A-5C3B-F63162A2B017}"/>
              </a:ext>
            </a:extLst>
          </p:cNvPr>
          <p:cNvSpPr/>
          <p:nvPr/>
        </p:nvSpPr>
        <p:spPr>
          <a:xfrm>
            <a:off x="9699159" y="3733092"/>
            <a:ext cx="672860" cy="370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b="1" dirty="0"/>
              <a:t>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0911E7F-9B76-7126-B6E3-FB608B81C360}"/>
              </a:ext>
            </a:extLst>
          </p:cNvPr>
          <p:cNvSpPr/>
          <p:nvPr/>
        </p:nvSpPr>
        <p:spPr>
          <a:xfrm>
            <a:off x="6981646" y="3734165"/>
            <a:ext cx="672860" cy="370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b="1" dirty="0"/>
              <a:t>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461F30A-A775-4DD6-DCC9-0E804797FDDF}"/>
              </a:ext>
            </a:extLst>
          </p:cNvPr>
          <p:cNvSpPr/>
          <p:nvPr/>
        </p:nvSpPr>
        <p:spPr>
          <a:xfrm>
            <a:off x="9699159" y="5646354"/>
            <a:ext cx="672860" cy="370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b="1" dirty="0"/>
              <a:t>4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A4201F6-254F-08A3-E9CB-909315806038}"/>
              </a:ext>
            </a:extLst>
          </p:cNvPr>
          <p:cNvSpPr/>
          <p:nvPr/>
        </p:nvSpPr>
        <p:spPr>
          <a:xfrm>
            <a:off x="7004841" y="5646354"/>
            <a:ext cx="672860" cy="370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0001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8" r="-1155"/>
          <a:stretch/>
        </p:blipFill>
        <p:spPr>
          <a:xfrm>
            <a:off x="9114971" y="3459937"/>
            <a:ext cx="3096378" cy="33980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EB2CC4-0B52-42FA-AD53-8D8216BA8600}"/>
              </a:ext>
            </a:extLst>
          </p:cNvPr>
          <p:cNvSpPr/>
          <p:nvPr/>
        </p:nvSpPr>
        <p:spPr>
          <a:xfrm>
            <a:off x="606723" y="6150114"/>
            <a:ext cx="10374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Martes, 26.07.2022</a:t>
            </a:r>
          </a:p>
          <a:p>
            <a:pPr fontAlgn="base"/>
            <a:endParaRPr lang="es-E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4"/>
          <a:stretch/>
        </p:blipFill>
        <p:spPr>
          <a:xfrm rot="5400000">
            <a:off x="-399949" y="601604"/>
            <a:ext cx="3280512" cy="24657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B317EF3-5DDA-FCDD-EFB4-CA1E24722743}"/>
              </a:ext>
            </a:extLst>
          </p:cNvPr>
          <p:cNvSpPr/>
          <p:nvPr/>
        </p:nvSpPr>
        <p:spPr>
          <a:xfrm>
            <a:off x="2846717" y="2078966"/>
            <a:ext cx="7134045" cy="2260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  <a:p>
            <a:pPr algn="ctr"/>
            <a:r>
              <a:rPr lang="es-GT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¡</a:t>
            </a:r>
            <a:r>
              <a:rPr lang="es-GT" sz="40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Matyox</a:t>
            </a:r>
            <a:r>
              <a:rPr lang="es-GT" sz="4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G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GT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Danke!</a:t>
            </a:r>
            <a:endParaRPr lang="es-G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6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D2E7AC-EB0F-1181-3776-A29518874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414"/>
            <a:ext cx="2469094" cy="327993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B3C4D9B-DA5F-5771-CB64-EEB541F0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64" y="3429000"/>
            <a:ext cx="3097036" cy="33957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68548C-BE32-1867-AF48-5FEA0B116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55" y="398900"/>
            <a:ext cx="1237595" cy="853514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47577E2-62CD-7605-548A-EF65A89CB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03924"/>
              </p:ext>
            </p:extLst>
          </p:nvPr>
        </p:nvGraphicFramePr>
        <p:xfrm>
          <a:off x="1184223" y="1439057"/>
          <a:ext cx="10073390" cy="5211125"/>
        </p:xfrm>
        <a:graphic>
          <a:graphicData uri="http://schemas.openxmlformats.org/drawingml/2006/table">
            <a:tbl>
              <a:tblPr firstRow="1" firstCol="1" bandRow="1"/>
              <a:tblGrid>
                <a:gridCol w="1458796">
                  <a:extLst>
                    <a:ext uri="{9D8B030D-6E8A-4147-A177-3AD203B41FA5}">
                      <a16:colId xmlns:a16="http://schemas.microsoft.com/office/drawing/2014/main" val="687474519"/>
                    </a:ext>
                  </a:extLst>
                </a:gridCol>
                <a:gridCol w="2750932">
                  <a:extLst>
                    <a:ext uri="{9D8B030D-6E8A-4147-A177-3AD203B41FA5}">
                      <a16:colId xmlns:a16="http://schemas.microsoft.com/office/drawing/2014/main" val="1193344139"/>
                    </a:ext>
                  </a:extLst>
                </a:gridCol>
                <a:gridCol w="1792114">
                  <a:extLst>
                    <a:ext uri="{9D8B030D-6E8A-4147-A177-3AD203B41FA5}">
                      <a16:colId xmlns:a16="http://schemas.microsoft.com/office/drawing/2014/main" val="4206036629"/>
                    </a:ext>
                  </a:extLst>
                </a:gridCol>
                <a:gridCol w="1573770">
                  <a:extLst>
                    <a:ext uri="{9D8B030D-6E8A-4147-A177-3AD203B41FA5}">
                      <a16:colId xmlns:a16="http://schemas.microsoft.com/office/drawing/2014/main" val="1991261719"/>
                    </a:ext>
                  </a:extLst>
                </a:gridCol>
                <a:gridCol w="1280533">
                  <a:extLst>
                    <a:ext uri="{9D8B030D-6E8A-4147-A177-3AD203B41FA5}">
                      <a16:colId xmlns:a16="http://schemas.microsoft.com/office/drawing/2014/main" val="3143153183"/>
                    </a:ext>
                  </a:extLst>
                </a:gridCol>
                <a:gridCol w="1217245">
                  <a:extLst>
                    <a:ext uri="{9D8B030D-6E8A-4147-A177-3AD203B41FA5}">
                      <a16:colId xmlns:a16="http://schemas.microsoft.com/office/drawing/2014/main" val="864726541"/>
                    </a:ext>
                  </a:extLst>
                </a:gridCol>
              </a:tblGrid>
              <a:tr h="1322021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1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1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1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Semipresencial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distancia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1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Ofrece formación laboral y/o productiva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1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Ofrece nivelación educativa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63678"/>
                  </a:ext>
                </a:extLst>
              </a:tr>
              <a:tr h="985205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GT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de Educación de Adultos por Correspondencia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22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22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2000"/>
                        </a:lnSpc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22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8718"/>
                  </a:ext>
                </a:extLst>
              </a:tr>
              <a:tr h="1322021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Cemucaf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Centros Municipales de Capacitación y Formación Humana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GT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28195"/>
                  </a:ext>
                </a:extLst>
              </a:tr>
              <a:tr h="933490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Modalidades flexibles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GT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Modalidades Flexibles para la Educación Media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22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22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G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2000"/>
                        </a:lnSpc>
                      </a:pPr>
                      <a:r>
                        <a:rPr lang="es-G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22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G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13497"/>
                  </a:ext>
                </a:extLst>
              </a:tr>
              <a:tr h="648388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E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Pronea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Nacional de Educación Alternativa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22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22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22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20187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ADB62229-A04E-320A-642C-02413BD4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101" y="365126"/>
            <a:ext cx="10515600" cy="1073931"/>
          </a:xfrm>
        </p:spPr>
        <p:txBody>
          <a:bodyPr>
            <a:normAutofit/>
          </a:bodyPr>
          <a:lstStyle/>
          <a:p>
            <a:r>
              <a:rPr lang="es-GT" sz="3600" b="1" dirty="0">
                <a:latin typeface="Arial" panose="020B0604020202020204" pitchFamily="34" charset="0"/>
                <a:cs typeface="Arial" panose="020B0604020202020204" pitchFamily="34" charset="0"/>
              </a:rPr>
              <a:t>Un subsistema débil </a:t>
            </a:r>
          </a:p>
        </p:txBody>
      </p:sp>
    </p:spTree>
    <p:extLst>
      <p:ext uri="{BB962C8B-B14F-4D97-AF65-F5344CB8AC3E}">
        <p14:creationId xmlns:p14="http://schemas.microsoft.com/office/powerpoint/2010/main" val="281164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DB5DBCA-679F-21BF-763B-4964F47C4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1246842"/>
            <a:ext cx="2469094" cy="32799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9517CC-FF3F-6EAE-DED1-C7633DEF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38" y="3454878"/>
            <a:ext cx="3097036" cy="339576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6C25162D-F198-7FF0-478A-B4B95EBD6833}"/>
              </a:ext>
            </a:extLst>
          </p:cNvPr>
          <p:cNvSpPr/>
          <p:nvPr/>
        </p:nvSpPr>
        <p:spPr>
          <a:xfrm>
            <a:off x="552107" y="3402448"/>
            <a:ext cx="3405296" cy="30696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900D72-79EF-6EAB-3720-1F3F5B5F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991" y="385866"/>
            <a:ext cx="10515600" cy="1325563"/>
          </a:xfrm>
        </p:spPr>
        <p:txBody>
          <a:bodyPr>
            <a:normAutofit/>
          </a:bodyPr>
          <a:lstStyle/>
          <a:p>
            <a:r>
              <a:rPr lang="es-GT" sz="3600" b="1" dirty="0">
                <a:latin typeface="Arial" panose="020B0604020202020204" pitchFamily="34" charset="0"/>
                <a:cs typeface="Arial" panose="020B0604020202020204" pitchFamily="34" charset="0"/>
              </a:rPr>
              <a:t>Un subsistema por aprovechar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9BEA7F-9470-A8EE-C918-6E94893A1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841038"/>
            <a:ext cx="2879361" cy="2326497"/>
          </a:xfrm>
        </p:spPr>
        <p:txBody>
          <a:bodyPr>
            <a:normAutofit/>
          </a:bodyPr>
          <a:lstStyle/>
          <a:p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Solo atiende al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1.77 %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 de la matrícula </a:t>
            </a:r>
          </a:p>
          <a:p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Solo recibe el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0.88 %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 del presupuesto del Ministerio de Educación </a:t>
            </a:r>
          </a:p>
          <a:p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60BE24-F722-55BE-9775-E05E2EB01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7403" y="1825625"/>
            <a:ext cx="739639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 2018 el Ministerio de Educación reportó un total de </a:t>
            </a:r>
            <a:r>
              <a:rPr lang="es-GT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3,027,657</a:t>
            </a:r>
            <a:r>
              <a:rPr lang="es-GT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estudiantes inscritos en el sector oficial. Solo </a:t>
            </a:r>
            <a:r>
              <a:rPr lang="es-GT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53,648</a:t>
            </a:r>
            <a:r>
              <a:rPr lang="es-GT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fueron atendidos por la Dirección General del Educación Extraescolar (DIGEEX) 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informe Guatemala en PISA-D: jóvenes fuera de la escuela (DIGEDUCA, 2020, p 4): </a:t>
            </a:r>
          </a:p>
          <a:p>
            <a:pPr marL="0" indent="0">
              <a:buNone/>
            </a:pPr>
            <a:r>
              <a:rPr lang="es-GT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G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eporta que la cohorte que ingresó a primer grado de primaria en </a:t>
            </a:r>
            <a:r>
              <a:rPr lang="es-GT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s-GT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alcanzó al </a:t>
            </a:r>
            <a:r>
              <a:rPr lang="es-GT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81 %</a:t>
            </a:r>
            <a:r>
              <a:rPr lang="es-G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Sin embargo, en </a:t>
            </a:r>
            <a:r>
              <a:rPr lang="es-GT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s-G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la población escolar, de la misma cohorte, que ingresó a tercero básico era solamente del </a:t>
            </a:r>
            <a:r>
              <a:rPr lang="es-GT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36 %</a:t>
            </a:r>
            <a:r>
              <a:rPr lang="es-G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Es decir que más de la mitad había quedado fuera del sistema educativo o en rezago.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8B6AEC-D149-90E6-E763-49AC44BD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25" y="385866"/>
            <a:ext cx="123759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14D81FD-A1E8-A476-7EA4-EA7B9C27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885"/>
            <a:ext cx="2469094" cy="32799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9D738B-E485-6285-CCAE-3B8B2D02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478" y="3462234"/>
            <a:ext cx="3097036" cy="33957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26B75B-77EE-164F-679F-356858F6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25" y="37766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GT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Caída de la matrícula</a:t>
            </a:r>
            <a:endParaRPr lang="es-GT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6FCD892-5A41-CF90-0082-70E33C1E2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867253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D9291E3-43E7-1874-50A6-C9CAEB2E0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29" y="499648"/>
            <a:ext cx="1237595" cy="8535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59F31B-8E6E-E2A1-9823-82192B4E3365}"/>
              </a:ext>
            </a:extLst>
          </p:cNvPr>
          <p:cNvSpPr txBox="1"/>
          <p:nvPr/>
        </p:nvSpPr>
        <p:spPr>
          <a:xfrm>
            <a:off x="3612629" y="6413021"/>
            <a:ext cx="785109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Fuentes. Mineduc, informe </a:t>
            </a:r>
            <a:r>
              <a:rPr lang="es-E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Grale</a:t>
            </a:r>
            <a:r>
              <a:rPr lang="es-E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2018; </a:t>
            </a:r>
            <a:r>
              <a:rPr lang="es-E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Prodessa</a:t>
            </a:r>
            <a:r>
              <a:rPr lang="es-E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2021; Informes de gobierno 2020 y 2021</a:t>
            </a:r>
            <a:endParaRPr lang="es-GT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7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EBD7E1C-3ADF-3009-E9D9-17F132879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017"/>
            <a:ext cx="2469094" cy="32799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BF2888-1DDD-F94D-3844-D3C4AF85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15" y="3462234"/>
            <a:ext cx="3097036" cy="3395766"/>
          </a:xfrm>
          <a:prstGeom prst="rect">
            <a:avLst/>
          </a:prstGeom>
        </p:spPr>
      </p:pic>
      <p:sp useBgFill="1">
        <p:nvSpPr>
          <p:cNvPr id="45" name="Rectangle 22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24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7978" y="0"/>
            <a:ext cx="248402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A74C7B-482F-2041-9561-C7D49713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940" y="609597"/>
            <a:ext cx="8521531" cy="1330841"/>
          </a:xfrm>
        </p:spPr>
        <p:txBody>
          <a:bodyPr>
            <a:normAutofit/>
          </a:bodyPr>
          <a:lstStyle/>
          <a:p>
            <a:r>
              <a:rPr lang="es-GT" sz="3100" dirty="0">
                <a:latin typeface="Arial" panose="020B0604020202020204" pitchFamily="34" charset="0"/>
                <a:cs typeface="Arial" panose="020B0604020202020204" pitchFamily="34" charset="0"/>
              </a:rPr>
              <a:t>Entonces: un nuevo modelo de educación extraescolar a lo largo de la vida es necesario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D7F50-5977-71DB-AABB-9A9DBAB5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2399376"/>
            <a:ext cx="5126303" cy="3908588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Subsistema tiene una naturaleza inclusiva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debe caracterizar por la flexibilidad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Facilita la inclusión y la permanencia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articulación con la  alfabetización y otros</a:t>
            </a:r>
          </a:p>
        </p:txBody>
      </p:sp>
      <p:sp>
        <p:nvSpPr>
          <p:cNvPr id="47" name="Freeform: Shape 26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0988" y="2022496"/>
            <a:ext cx="4664547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2231DB-E91B-725A-3E74-D946C5978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12"/>
          <a:stretch/>
        </p:blipFill>
        <p:spPr>
          <a:xfrm>
            <a:off x="7016376" y="2183362"/>
            <a:ext cx="4357896" cy="3732941"/>
          </a:xfrm>
          <a:prstGeom prst="rect">
            <a:avLst/>
          </a:prstGeom>
        </p:spPr>
      </p:pic>
      <p:sp>
        <p:nvSpPr>
          <p:cNvPr id="48" name="Rectangle 6">
            <a:extLst>
              <a:ext uri="{FF2B5EF4-FFF2-40B4-BE49-F238E27FC236}">
                <a16:creationId xmlns:a16="http://schemas.microsoft.com/office/drawing/2014/main" id="{EFF9196C-3887-4B80-8671-3CA6705C1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543" y="5840356"/>
            <a:ext cx="1029435" cy="452147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9D4D31-5EDD-5DF9-4060-DAEBD6C15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45" y="439983"/>
            <a:ext cx="123759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7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4F5030E-2CD6-415C-8429-F33020772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429242"/>
              </p:ext>
            </p:extLst>
          </p:nvPr>
        </p:nvGraphicFramePr>
        <p:xfrm>
          <a:off x="2551643" y="1135964"/>
          <a:ext cx="6843087" cy="428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399495A-9EA7-42EF-B91C-D09FC83C6BA4}"/>
              </a:ext>
            </a:extLst>
          </p:cNvPr>
          <p:cNvCxnSpPr>
            <a:cxnSpLocks/>
          </p:cNvCxnSpPr>
          <p:nvPr/>
        </p:nvCxnSpPr>
        <p:spPr>
          <a:xfrm>
            <a:off x="6096000" y="1316053"/>
            <a:ext cx="4135576" cy="167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9ADCAD0-016F-4508-92F5-BFF14B0B66D5}"/>
              </a:ext>
            </a:extLst>
          </p:cNvPr>
          <p:cNvCxnSpPr>
            <a:cxnSpLocks/>
          </p:cNvCxnSpPr>
          <p:nvPr/>
        </p:nvCxnSpPr>
        <p:spPr>
          <a:xfrm>
            <a:off x="7674123" y="4090468"/>
            <a:ext cx="27602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5958B2A-0991-449E-A2FA-A7D3891A4719}"/>
              </a:ext>
            </a:extLst>
          </p:cNvPr>
          <p:cNvSpPr/>
          <p:nvPr/>
        </p:nvSpPr>
        <p:spPr>
          <a:xfrm>
            <a:off x="8006641" y="1367014"/>
            <a:ext cx="3052260" cy="268846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Educación a lo largo de la vida</a:t>
            </a:r>
          </a:p>
          <a:p>
            <a:pPr algn="ctr"/>
            <a:r>
              <a:rPr lang="es-MX" sz="1200" dirty="0"/>
              <a:t>Currículo Nacional Base Extraescolar</a:t>
            </a:r>
          </a:p>
          <a:p>
            <a:pPr algn="ctr"/>
            <a:r>
              <a:rPr lang="es-MX" sz="1200" dirty="0"/>
              <a:t>Programas para poblaciones específicas </a:t>
            </a:r>
          </a:p>
          <a:p>
            <a:pPr algn="ctr"/>
            <a:r>
              <a:rPr lang="es-MX" sz="1200" dirty="0"/>
              <a:t>Herramientas analógicas y digitales</a:t>
            </a:r>
          </a:p>
          <a:p>
            <a:pPr algn="ctr"/>
            <a:r>
              <a:rPr lang="es-MX" sz="1200" dirty="0"/>
              <a:t>Programas de formación de educadores</a:t>
            </a:r>
            <a:endParaRPr lang="es-GT" sz="120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B8F5CA4D-8174-4A25-9DBE-2892B0AEE31A}"/>
              </a:ext>
            </a:extLst>
          </p:cNvPr>
          <p:cNvCxnSpPr>
            <a:cxnSpLocks/>
          </p:cNvCxnSpPr>
          <p:nvPr/>
        </p:nvCxnSpPr>
        <p:spPr>
          <a:xfrm>
            <a:off x="7585546" y="4275144"/>
            <a:ext cx="729512" cy="18886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AA87BC1-1087-4FF6-969A-1DB0B476B8CA}"/>
              </a:ext>
            </a:extLst>
          </p:cNvPr>
          <p:cNvCxnSpPr>
            <a:cxnSpLocks/>
          </p:cNvCxnSpPr>
          <p:nvPr/>
        </p:nvCxnSpPr>
        <p:spPr>
          <a:xfrm flipH="1">
            <a:off x="3563597" y="4300782"/>
            <a:ext cx="844207" cy="18629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BFE092A-8A35-4685-B0BC-5C83CC2DF165}"/>
              </a:ext>
            </a:extLst>
          </p:cNvPr>
          <p:cNvCxnSpPr>
            <a:cxnSpLocks/>
          </p:cNvCxnSpPr>
          <p:nvPr/>
        </p:nvCxnSpPr>
        <p:spPr>
          <a:xfrm>
            <a:off x="1503411" y="1316053"/>
            <a:ext cx="42308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7EE56FDC-8BAC-46B8-B309-DA6E81D143A0}"/>
              </a:ext>
            </a:extLst>
          </p:cNvPr>
          <p:cNvCxnSpPr>
            <a:cxnSpLocks/>
          </p:cNvCxnSpPr>
          <p:nvPr/>
        </p:nvCxnSpPr>
        <p:spPr>
          <a:xfrm>
            <a:off x="1503411" y="4138312"/>
            <a:ext cx="277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id="{478F9C3A-514A-4BAE-9487-BD0C403D5404}"/>
              </a:ext>
            </a:extLst>
          </p:cNvPr>
          <p:cNvSpPr/>
          <p:nvPr/>
        </p:nvSpPr>
        <p:spPr>
          <a:xfrm>
            <a:off x="988871" y="1349922"/>
            <a:ext cx="2939803" cy="27391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Mejor institucionalidad, más calidad y pertinencia</a:t>
            </a:r>
          </a:p>
          <a:p>
            <a:pPr algn="ctr"/>
            <a:r>
              <a:rPr lang="es-MX" sz="1200" dirty="0"/>
              <a:t>Estructura flexible y efectiva </a:t>
            </a:r>
          </a:p>
          <a:p>
            <a:pPr algn="ctr"/>
            <a:r>
              <a:rPr lang="es-MX" sz="1200" dirty="0"/>
              <a:t>Fortalecimiento de la presencia a nivel central, departamental y local </a:t>
            </a:r>
          </a:p>
          <a:p>
            <a:pPr algn="ctr"/>
            <a:endParaRPr lang="es-GT" sz="1200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2A42E2E-A352-4659-9DE0-B7D5ADB0A3AB}"/>
              </a:ext>
            </a:extLst>
          </p:cNvPr>
          <p:cNvSpPr/>
          <p:nvPr/>
        </p:nvSpPr>
        <p:spPr>
          <a:xfrm>
            <a:off x="3998001" y="5229091"/>
            <a:ext cx="3939632" cy="1637335"/>
          </a:xfrm>
          <a:prstGeom prst="rect">
            <a:avLst/>
          </a:prstGeom>
          <a:solidFill>
            <a:srgbClr val="ED862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Educación para todas/todos</a:t>
            </a:r>
          </a:p>
          <a:p>
            <a:pPr algn="ctr"/>
            <a:r>
              <a:rPr lang="es-MX" sz="1200" dirty="0"/>
              <a:t>Ampliación de la oferta educativa pública y flexible </a:t>
            </a:r>
          </a:p>
          <a:p>
            <a:pPr algn="ctr"/>
            <a:r>
              <a:rPr lang="es-MX" sz="1200" dirty="0"/>
              <a:t>Distribución estratégica en el territorio </a:t>
            </a:r>
          </a:p>
          <a:p>
            <a:pPr algn="ctr"/>
            <a:r>
              <a:rPr lang="es-MX" sz="1200" dirty="0"/>
              <a:t>Nuevos programas</a:t>
            </a:r>
          </a:p>
          <a:p>
            <a:pPr algn="ctr"/>
            <a:r>
              <a:rPr lang="es-MX" sz="1200" dirty="0"/>
              <a:t>Coordinación con la institucionalidad pública y la acción no gubernamental</a:t>
            </a:r>
            <a:endParaRPr lang="es-GT" sz="1200" dirty="0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8127D376-A288-411D-A4A0-BBE9DA945F7D}"/>
              </a:ext>
            </a:extLst>
          </p:cNvPr>
          <p:cNvSpPr/>
          <p:nvPr/>
        </p:nvSpPr>
        <p:spPr>
          <a:xfrm>
            <a:off x="5297276" y="2776759"/>
            <a:ext cx="1346806" cy="1089232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Amasis MT Pro Medium" panose="02040604050005020304" pitchFamily="18" charset="0"/>
              </a:rPr>
              <a:t>Modelo del Sub</a:t>
            </a:r>
          </a:p>
          <a:p>
            <a:pPr algn="ctr"/>
            <a:r>
              <a:rPr lang="es-MX" sz="1400" dirty="0">
                <a:latin typeface="Amasis MT Pro Medium" panose="02040604050005020304" pitchFamily="18" charset="0"/>
              </a:rPr>
              <a:t>sistema</a:t>
            </a:r>
            <a:endParaRPr lang="es-GT" sz="2000" dirty="0">
              <a:latin typeface="Amasis MT Pro Medium" panose="02040604050005020304" pitchFamily="18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5958EEC0-A2B2-4107-B33B-C0520BB959CC}"/>
              </a:ext>
            </a:extLst>
          </p:cNvPr>
          <p:cNvSpPr/>
          <p:nvPr/>
        </p:nvSpPr>
        <p:spPr>
          <a:xfrm>
            <a:off x="1337695" y="294562"/>
            <a:ext cx="10186587" cy="7829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Imagen representativa del los componentes del Modelo de Subsistema de Educación Extraescolar</a:t>
            </a:r>
            <a:endParaRPr lang="es-G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riángulo isósceles 69">
            <a:extLst>
              <a:ext uri="{FF2B5EF4-FFF2-40B4-BE49-F238E27FC236}">
                <a16:creationId xmlns:a16="http://schemas.microsoft.com/office/drawing/2014/main" id="{571A430C-7396-4E6E-ACFC-D9B995944BEA}"/>
              </a:ext>
            </a:extLst>
          </p:cNvPr>
          <p:cNvSpPr/>
          <p:nvPr/>
        </p:nvSpPr>
        <p:spPr>
          <a:xfrm rot="3575784">
            <a:off x="1834090" y="3812343"/>
            <a:ext cx="2524502" cy="2316649"/>
          </a:xfrm>
          <a:prstGeom prst="triangle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/>
              <a:t>Articulación con políticas públicas de desarrollo, migración, perspectiva de inclusión y alfabetización</a:t>
            </a:r>
            <a:endParaRPr lang="es-GT" sz="1400" dirty="0"/>
          </a:p>
        </p:txBody>
      </p:sp>
      <p:sp>
        <p:nvSpPr>
          <p:cNvPr id="71" name="Triángulo isósceles 70">
            <a:extLst>
              <a:ext uri="{FF2B5EF4-FFF2-40B4-BE49-F238E27FC236}">
                <a16:creationId xmlns:a16="http://schemas.microsoft.com/office/drawing/2014/main" id="{EC619675-1805-4582-8FF5-464DD5CDAF57}"/>
              </a:ext>
            </a:extLst>
          </p:cNvPr>
          <p:cNvSpPr/>
          <p:nvPr/>
        </p:nvSpPr>
        <p:spPr>
          <a:xfrm rot="18004208">
            <a:off x="7625597" y="3788515"/>
            <a:ext cx="2524502" cy="2316649"/>
          </a:xfrm>
          <a:prstGeom prst="triangle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/>
              <a:t>Articulación con el sistema de formación laboral y de certificaciones</a:t>
            </a:r>
            <a:endParaRPr lang="es-GT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330B25-A614-41DA-A872-1598388FC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49" y="364954"/>
            <a:ext cx="1237479" cy="8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1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9D44E-A96F-470B-9DBC-F8F41648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4922"/>
            <a:ext cx="3239125" cy="2430158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Componentes básicos del modelo</a:t>
            </a:r>
            <a:endParaRPr lang="es-G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55F17DB-9A43-42AC-8307-2D8BCB9CF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387414"/>
              </p:ext>
            </p:extLst>
          </p:nvPr>
        </p:nvGraphicFramePr>
        <p:xfrm>
          <a:off x="3822492" y="0"/>
          <a:ext cx="8064707" cy="673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2DED9E0-7807-44B6-B12D-C609B3202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1" y="410618"/>
            <a:ext cx="1237595" cy="853514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ABF31C0A-02E5-7C4B-A3CB-C13DBA5B09B4}"/>
              </a:ext>
            </a:extLst>
          </p:cNvPr>
          <p:cNvSpPr/>
          <p:nvPr/>
        </p:nvSpPr>
        <p:spPr>
          <a:xfrm>
            <a:off x="7189827" y="3135086"/>
            <a:ext cx="1330035" cy="97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Enfoque Terri-torial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0DA09B-FCBE-42CB-F0BD-E560EB819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6431" y="3462234"/>
            <a:ext cx="3097036" cy="33957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172AB2-416B-0AE8-D6C5-8EEFBBF82A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332" y="1173213"/>
            <a:ext cx="246909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8" r="-1155"/>
          <a:stretch/>
        </p:blipFill>
        <p:spPr>
          <a:xfrm>
            <a:off x="9105640" y="3459937"/>
            <a:ext cx="3096378" cy="3398063"/>
          </a:xfrm>
          <a:prstGeom prst="rect">
            <a:avLst/>
          </a:prstGeom>
        </p:spPr>
      </p:pic>
      <p:pic>
        <p:nvPicPr>
          <p:cNvPr id="17" name="Imagen 1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8D92C8E-AF97-4D9A-ABF8-3C2C09D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4"/>
          <a:stretch/>
        </p:blipFill>
        <p:spPr>
          <a:xfrm rot="5400000">
            <a:off x="-407394" y="1569520"/>
            <a:ext cx="3280512" cy="24657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51649FA-26BC-A94F-9F99-C5A297FC9E84}"/>
              </a:ext>
            </a:extLst>
          </p:cNvPr>
          <p:cNvSpPr txBox="1"/>
          <p:nvPr/>
        </p:nvSpPr>
        <p:spPr>
          <a:xfrm>
            <a:off x="3005117" y="2653536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800" b="1" dirty="0">
                <a:latin typeface="Arial" panose="020B0604020202020204" pitchFamily="34" charset="0"/>
                <a:cs typeface="Arial" panose="020B0604020202020204" pitchFamily="34" charset="0"/>
              </a:rPr>
              <a:t>Educación a lo largo de la vida</a:t>
            </a:r>
            <a:endParaRPr lang="es-MX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FC320B-F1DE-234F-A286-A2630F927426}"/>
              </a:ext>
            </a:extLst>
          </p:cNvPr>
          <p:cNvSpPr txBox="1"/>
          <p:nvPr/>
        </p:nvSpPr>
        <p:spPr>
          <a:xfrm>
            <a:off x="3077030" y="3829269"/>
            <a:ext cx="61098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b="1" dirty="0">
                <a:latin typeface="Arial" panose="020B0604020202020204" pitchFamily="34" charset="0"/>
                <a:cs typeface="Arial" panose="020B0604020202020204" pitchFamily="34" charset="0"/>
              </a:rPr>
              <a:t>Componente 1</a:t>
            </a:r>
          </a:p>
          <a:p>
            <a:r>
              <a:rPr lang="es-GT" sz="2400" b="1" dirty="0">
                <a:latin typeface="Arial" panose="020B0604020202020204" pitchFamily="34" charset="0"/>
                <a:cs typeface="Arial" panose="020B0604020202020204" pitchFamily="34" charset="0"/>
              </a:rPr>
              <a:t>Elementos para construir el marco filosófico-curricular y formación de educadoras y educadores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AC173B-5EC9-4B4E-9029-8ADA3232A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9" y="308613"/>
            <a:ext cx="123759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60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3987</TotalTime>
  <Words>1530</Words>
  <Application>Microsoft Office PowerPoint</Application>
  <PresentationFormat>Panorámica</PresentationFormat>
  <Paragraphs>266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Amasis MT Pro Medium</vt:lpstr>
      <vt:lpstr>arial</vt:lpstr>
      <vt:lpstr>arial</vt:lpstr>
      <vt:lpstr>Calibri</vt:lpstr>
      <vt:lpstr>Calibri Light</vt:lpstr>
      <vt:lpstr>Symbol</vt:lpstr>
      <vt:lpstr>Wingdings</vt:lpstr>
      <vt:lpstr>Tema de Office</vt:lpstr>
      <vt:lpstr>Presentación de PowerPoint</vt:lpstr>
      <vt:lpstr>Sistema educativo y subsistemas </vt:lpstr>
      <vt:lpstr>Un subsistema débil </vt:lpstr>
      <vt:lpstr>Un subsistema por aprovechar </vt:lpstr>
      <vt:lpstr>Caída de la matrícula</vt:lpstr>
      <vt:lpstr>Entonces: un nuevo modelo de educación extraescolar a lo largo de la vida es necesario</vt:lpstr>
      <vt:lpstr>Presentación de PowerPoint</vt:lpstr>
      <vt:lpstr>Componentes básicos del modelo</vt:lpstr>
      <vt:lpstr>Presentación de PowerPoint</vt:lpstr>
      <vt:lpstr>Componente 1. Enfoque filosófico-pedagógico, currículo y formación de educadores</vt:lpstr>
      <vt:lpstr>La Actualización del Modelo Educativo de la Educación Extraescolar</vt:lpstr>
      <vt:lpstr>Población objetivo</vt:lpstr>
      <vt:lpstr>Población mayor de 13 años: algunos datos estadísticos</vt:lpstr>
      <vt:lpstr>Principios fundamentales para la actualización del Modelo de Educación Extraescolar</vt:lpstr>
      <vt:lpstr>Contribución de la EPJA a los Objetivos de Desarrollo Sostenible</vt:lpstr>
      <vt:lpstr>Educación de personas jóvenes y adultas </vt:lpstr>
      <vt:lpstr>Principios de la propuesta del programa educativo</vt:lpstr>
      <vt:lpstr>La elaboración del marco conceptual para la actualización del Modelo requiere de: </vt:lpstr>
      <vt:lpstr>Presentación de PowerPoint</vt:lpstr>
      <vt:lpstr>Componente 2. Ampliación de la oferta flexible </vt:lpstr>
      <vt:lpstr>Criterios de priorización de municipios </vt:lpstr>
      <vt:lpstr>Presentación de PowerPoint</vt:lpstr>
      <vt:lpstr>Componente 3. Desarrollo institucional y gestión del Subsistema </vt:lpstr>
      <vt:lpstr>Presentación de PowerPoint</vt:lpstr>
      <vt:lpstr>Calidad y pertinencia </vt:lpstr>
      <vt:lpstr>Procesos clave</vt:lpstr>
      <vt:lpstr>Articulación con actores institucionales e internacionales</vt:lpstr>
      <vt:lpstr>Claves de la estrategia para 2023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francisco</cp:lastModifiedBy>
  <cp:revision>17</cp:revision>
  <dcterms:created xsi:type="dcterms:W3CDTF">2021-11-01T17:47:41Z</dcterms:created>
  <dcterms:modified xsi:type="dcterms:W3CDTF">2023-02-17T13:25:46Z</dcterms:modified>
</cp:coreProperties>
</file>