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2"/>
  </p:notesMasterIdLst>
  <p:handoutMasterIdLst>
    <p:handoutMasterId r:id="rId13"/>
  </p:handoutMasterIdLst>
  <p:sldIdLst>
    <p:sldId id="2561" r:id="rId5"/>
    <p:sldId id="2563" r:id="rId6"/>
    <p:sldId id="2564" r:id="rId7"/>
    <p:sldId id="259" r:id="rId8"/>
    <p:sldId id="2565" r:id="rId9"/>
    <p:sldId id="2566" r:id="rId10"/>
    <p:sldId id="263" r:id="rId11"/>
  </p:sldIdLst>
  <p:sldSz cx="12192000" cy="6858000"/>
  <p:notesSz cx="6858000" cy="9144000"/>
  <p:defaultTex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iberseguridad, Privacidad y Ciberdefensa en Guatemala" id="{14FEF56C-0C24-4154-BF1A-BD51B14B5F7D}">
          <p14:sldIdLst>
            <p14:sldId id="2561"/>
          </p14:sldIdLst>
        </p14:section>
        <p14:section name="Contenido de la Presentación" id="{5F9DA526-E4E1-4A19-9BCC-2F403CE7AC8A}">
          <p14:sldIdLst>
            <p14:sldId id="2563"/>
            <p14:sldId id="2564"/>
            <p14:sldId id="259"/>
            <p14:sldId id="2565"/>
            <p14:sldId id="2566"/>
            <p14:sldId id="26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4E4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9A1A31-6056-4CF9-9757-D3750F40B43B}" v="9" dt="2026-02-24T15:06:17.7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96" autoAdjust="0"/>
    <p:restoredTop sz="94660"/>
  </p:normalViewPr>
  <p:slideViewPr>
    <p:cSldViewPr snapToGrid="0">
      <p:cViewPr varScale="1">
        <p:scale>
          <a:sx n="84" d="100"/>
          <a:sy n="84" d="100"/>
        </p:scale>
        <p:origin x="763" y="72"/>
      </p:cViewPr>
      <p:guideLst/>
    </p:cSldViewPr>
  </p:slideViewPr>
  <p:notesTextViewPr>
    <p:cViewPr>
      <p:scale>
        <a:sx n="3" d="2"/>
        <a:sy n="3" d="2"/>
      </p:scale>
      <p:origin x="0" y="0"/>
    </p:cViewPr>
  </p:notesTextViewPr>
  <p:sorterViewPr>
    <p:cViewPr>
      <p:scale>
        <a:sx n="100" d="100"/>
        <a:sy n="100" d="100"/>
      </p:scale>
      <p:origin x="0" y="-1404"/>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64198972-73C8-9327-0850-18A64251345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Marcador de fecha 2">
            <a:extLst>
              <a:ext uri="{FF2B5EF4-FFF2-40B4-BE49-F238E27FC236}">
                <a16:creationId xmlns:a16="http://schemas.microsoft.com/office/drawing/2014/main" id="{2955A2EB-01C3-20E0-FF45-07CCC86724F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D5D1EC30-5B0B-48D0-A1A8-66A96720DF24}" type="datetimeFigureOut">
              <a:rPr lang="en-US" smtClean="0"/>
              <a:t>2/24/2026</a:t>
            </a:fld>
            <a:endParaRPr lang="en-US"/>
          </a:p>
        </p:txBody>
      </p:sp>
      <p:sp>
        <p:nvSpPr>
          <p:cNvPr id="4" name="Marcador de pie de página 3">
            <a:extLst>
              <a:ext uri="{FF2B5EF4-FFF2-40B4-BE49-F238E27FC236}">
                <a16:creationId xmlns:a16="http://schemas.microsoft.com/office/drawing/2014/main" id="{91C50A84-CDF8-9D1C-7599-D1B543581C0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5" name="Marcador de número de diapositiva 4">
            <a:extLst>
              <a:ext uri="{FF2B5EF4-FFF2-40B4-BE49-F238E27FC236}">
                <a16:creationId xmlns:a16="http://schemas.microsoft.com/office/drawing/2014/main" id="{1BAAFBD2-1F7B-DB18-5994-6D22C6743F9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B8FBFCE-2205-4B9C-81E5-532E0690D8C1}" type="slidenum">
              <a:rPr lang="en-US" smtClean="0"/>
              <a:t>‹#›</a:t>
            </a:fld>
            <a:endParaRPr lang="en-US"/>
          </a:p>
        </p:txBody>
      </p:sp>
    </p:spTree>
    <p:extLst>
      <p:ext uri="{BB962C8B-B14F-4D97-AF65-F5344CB8AC3E}">
        <p14:creationId xmlns:p14="http://schemas.microsoft.com/office/powerpoint/2010/main" val="11787311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69F68A4D-42A7-45F7-9930-00E8DCB48D7E}" type="datetimeFigureOut">
              <a:rPr lang="en-US" smtClean="0"/>
              <a:t>2/24/2026</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BFDD6F49-EBB7-4CCF-97A8-E526BB28BB69}" type="slidenum">
              <a:rPr lang="en-US" smtClean="0"/>
              <a:t>‹#›</a:t>
            </a:fld>
            <a:endParaRPr lang="en-US"/>
          </a:p>
        </p:txBody>
      </p:sp>
    </p:spTree>
    <p:extLst>
      <p:ext uri="{BB962C8B-B14F-4D97-AF65-F5344CB8AC3E}">
        <p14:creationId xmlns:p14="http://schemas.microsoft.com/office/powerpoint/2010/main" val="2787193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 contenido generado por IA puede ser incorrecto.
---
</a:t>
            </a:r>
          </a:p>
        </p:txBody>
      </p:sp>
      <p:sp>
        <p:nvSpPr>
          <p:cNvPr id="4" name="Slide Number Placeholder 3"/>
          <p:cNvSpPr>
            <a:spLocks noGrp="1"/>
          </p:cNvSpPr>
          <p:nvPr>
            <p:ph type="sldNum" sz="quarter" idx="5"/>
          </p:nvPr>
        </p:nvSpPr>
        <p:spPr/>
        <p:txBody>
          <a:bodyPr/>
          <a:lstStyle/>
          <a:p>
            <a:pPr rtl="0"/>
            <a:fld id="{BFDD6F49-EBB7-4CCF-97A8-E526BB28BB69}" type="slidenum">
              <a:rPr lang="en-US" smtClean="0"/>
              <a:t>1</a:t>
            </a:fld>
            <a:endParaRPr lang="en-US"/>
          </a:p>
        </p:txBody>
      </p:sp>
    </p:spTree>
    <p:extLst>
      <p:ext uri="{BB962C8B-B14F-4D97-AF65-F5344CB8AC3E}">
        <p14:creationId xmlns:p14="http://schemas.microsoft.com/office/powerpoint/2010/main" val="2188882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La ciberseguridad impulsada por inteligencia artificial (IA) se ha convertido en un componente fundamental para la protección del ecosistema digital en Guatemala y a nivel global. En los últimos años, la IA ha dejado de ser únicamente una herramienta de apoyo para convertirse en un elemento estratégico que influye directamente en cómo se desarrollan tanto los mecanismos defensivos como los ofensivos en el ciberespacio. Entre las principales preocupaciones se encuentra la evolución de los ataques autónomos, que integran capacidades como automatización de punta a punta, generación de campañas avanzadas de phishing y la proliferación de deepfakes que pueden manipular información o vulnerar la identidad de funcionarios, organizaciones o ciudadanos. Ejemplos recientes en la región han mostrado cómo ataques de ransomware han afectado hospitales, bancos y municipalidades, evidenciando vulnerabilidades que podrían escalar en complejidad mediante IA ofensiva.
En respuesta, se ha acelerado el desarrollo de sistemas de defensa autónoma y soluciones basadas en “Agentic AI”, capaces de detectar comportamientos anómalos incluso en entornos de datos masivos donde las técnicas tradicionales resultan insuficientes. Esto abre oportunidades, pero también desafíos importantes, especialmente cuando los modelos de IA pueden ser objeto de ataques sofisticados, como inyecciones de instrucciones, extracción de modelos o manipulación de datos de entrenamiento. A esto se suma la necesidad crítica de garantizar la privacidad y protección de datos personales, ya que el uso extensivo de información sensible para entrenar y operar modelos puede generar riesgos significativos si no se maneja adecuadamente.
Además, la infraestructura tecnológica del país, incluidos los centros de datos, juega un papel decisivo en la resiliencia nacional. Su capacidad de cómputo, almacenamiento, continuidad operativa y cumplimiento regulatorio determina qué tan preparada está Guatemala para enfrentar amenazas avanzadas. Finalmente, la transición hacia un escenario post-cuántico —en el cual la criptografía actual podría quedar obsoleta ante computadoras cuánticas— agrega presión adicional para fortalecer los marcos normativos, las capacidades institucionales y la preparación estratégica del Estado y el sector privado.</a:t>
            </a:r>
          </a:p>
        </p:txBody>
      </p:sp>
      <p:sp>
        <p:nvSpPr>
          <p:cNvPr id="4" name="Slide Number Placeholder 3"/>
          <p:cNvSpPr>
            <a:spLocks noGrp="1"/>
          </p:cNvSpPr>
          <p:nvPr>
            <p:ph type="sldNum" sz="quarter" idx="5"/>
          </p:nvPr>
        </p:nvSpPr>
        <p:spPr/>
        <p:txBody>
          <a:bodyPr/>
          <a:lstStyle/>
          <a:p>
            <a:pPr rtl="0"/>
            <a:fld id="{BFDD6F49-EBB7-4CCF-97A8-E526BB28BB69}" type="slidenum">
              <a:rPr lang="en-US" smtClean="0"/>
              <a:t>2</a:t>
            </a:fld>
            <a:endParaRPr lang="en-US"/>
          </a:p>
        </p:txBody>
      </p:sp>
    </p:spTree>
    <p:extLst>
      <p:ext uri="{BB962C8B-B14F-4D97-AF65-F5344CB8AC3E}">
        <p14:creationId xmlns:p14="http://schemas.microsoft.com/office/powerpoint/2010/main" val="4066728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El análisis de ciberseguridad en Guatemala identifica un conjunto de variables esenciales que determinan la capacidad del país para fortalecer su postura digital en un entorno global caracterizado por riesgos crecientes y alta volatilidad tecnológica. Las variables clave incluyen la capacidad institucional en ciberseguridad, que abarca desde la existencia de equipos especializados como CSIRT/CIRT hasta la habilidad del Estado para responder efectivamente a incidentes que afecten infraestructura crítica. También destaca el marco legal de protección de datos personales, aún en desarrollo, que resulta indispensable para garantizar la confianza ciudadana y la seguridad jurídica en el manejo de datos sensibles, especialmente en sistemas basados en inteligencia artificial. Otras variables fundamentales son el nivel de adopción responsable de IA en sector público y privado, el talento humano calificado —un recurso escaso a nivel internacional— y la coordinación interinstitucional y regional, que permite compartir información, alertas y buenas prácticas.
Por otro lado, las variables críticas —aquellas con alto impacto y alta incertidumbre— representan potenciales puntos de quiebre para el avance o estancamiento de las capacidades de ciberseguridad nacionales. Entre estas se encuentra la voluntad política sostenida, necesaria para impulsar reformas, financiamiento y apoyo institucional a largo plazo. De igual forma, el financiamiento público constituye un factor determinante, ya que los sistemas de monitoreo, protección, capacitación y modernización tecnológica requieren inversiones constantes. Finalmente, la capacidad del Estado para regular efectivamente la IA y supervisar su uso tiene implicaciones profundas en seguridad nacional, privacidad, transparencia y competitividad internacional.
La interacción entre estas variables influye directamente en la resiliencia del país frente a amenazas regionales como el ransomware, que afecta de manera persistente a instituciones públicas y privadas. Una adecuada priorización de estas variables permitiría establecer estrategias robustas, evitando improvisaciones y promoviendo un enfoque preventivo. Si bien el cuadro de priorización está pendiente, el análisis realizado sugiere que el fortalecimiento institucional, la regulación integral y la sostenibilidad financiera son los pilares más determinantes para construir un ecosistema seguro que favorezca el desarrollo nacional en la era digital.</a:t>
            </a:r>
          </a:p>
        </p:txBody>
      </p:sp>
      <p:sp>
        <p:nvSpPr>
          <p:cNvPr id="4" name="Slide Number Placeholder 3"/>
          <p:cNvSpPr>
            <a:spLocks noGrp="1"/>
          </p:cNvSpPr>
          <p:nvPr>
            <p:ph type="sldNum" sz="quarter" idx="5"/>
          </p:nvPr>
        </p:nvSpPr>
        <p:spPr/>
        <p:txBody>
          <a:bodyPr/>
          <a:lstStyle/>
          <a:p>
            <a:pPr rtl="0"/>
            <a:fld id="{BFDD6F49-EBB7-4CCF-97A8-E526BB28BB69}" type="slidenum">
              <a:rPr lang="en-US" smtClean="0"/>
              <a:t>3</a:t>
            </a:fld>
            <a:endParaRPr lang="en-US"/>
          </a:p>
        </p:txBody>
      </p:sp>
    </p:spTree>
    <p:extLst>
      <p:ext uri="{BB962C8B-B14F-4D97-AF65-F5344CB8AC3E}">
        <p14:creationId xmlns:p14="http://schemas.microsoft.com/office/powerpoint/2010/main" val="820038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Para avanzar hacia un ecosistema de ciberseguridad sólido y sostenible en Guatemala, se plantean una serie de acciones estratégicas que abarcan tanto elementos técnicos como institucionales. La primera es el desarrollo de una Arquitectura Nacional de Ciberseguridad que incluya un CSIRT fortalecido, protocolos de gestión de incidentes, marcos para protección de infraestructura crítica, estándares de respuesta coordinada y una estructura interoperable entre entidades públicas y privadas. Esta arquitectura permitiría consolidar capacidades y evitar duplicidades o vacíos operativos que actualmente limitan la efectividad del sistema nacional.
En el ámbito del cibercrimen, se propone avanzar en la tipificación específica de delitos informáticos, fortalecer las capacidades de fiscalía, ampliar las capacidades forenses digitales y consolidar mecanismos de cooperación internacional. De manera paralela, la protección de datos personales debe convertirse en un pilar normativo, con la creación de una autoridad competente, lineamientos claros, obligaciones para responsables de tratamiento y procesos como la Evaluación de Impacto en Protección de Datos (DPIA), especialmente relevante en sistemas de IA.
En el sector público, la IA segura y responsable debe incorporarse mediante reglas de transparencia, compras públicas seguras, gobernanza de modelos y la prevención de prácticas como el “shadow AI”. De esta manera se garantiza que los beneficios de la IA se integren sin comprometer la seguridad nacional o la privacidad ciudadana. Asimismo, la resiliencia digital requiere planes de continuidad operativa, auditorías periódicas, métricas de riesgo y programas de capacitación masiva.
Estas acciones deben complementarse con una visión de largo plazo que incluya modernización tecnológica, integración regional y fortalecimiento del talento nacional en áreas como criptografía post-cuántica, detección autónoma de amenazas y análisis avanzado de datos. En conjunto, estas propuestas constituyen una hoja de ruta clara para impulsar el desarrollo digital del país con seguridad, eficiencia y confianza.</a:t>
            </a:r>
          </a:p>
        </p:txBody>
      </p:sp>
      <p:sp>
        <p:nvSpPr>
          <p:cNvPr id="4" name="Slide Number Placeholder 3"/>
          <p:cNvSpPr>
            <a:spLocks noGrp="1"/>
          </p:cNvSpPr>
          <p:nvPr>
            <p:ph type="sldNum" sz="quarter" idx="5"/>
          </p:nvPr>
        </p:nvSpPr>
        <p:spPr/>
        <p:txBody>
          <a:bodyPr/>
          <a:lstStyle/>
          <a:p>
            <a:pPr rtl="0"/>
            <a:fld id="{BFDD6F49-EBB7-4CCF-97A8-E526BB28BB69}" type="slidenum">
              <a:rPr lang="en-US" smtClean="0"/>
              <a:t>5</a:t>
            </a:fld>
            <a:endParaRPr lang="en-US"/>
          </a:p>
        </p:txBody>
      </p:sp>
    </p:spTree>
    <p:extLst>
      <p:ext uri="{BB962C8B-B14F-4D97-AF65-F5344CB8AC3E}">
        <p14:creationId xmlns:p14="http://schemas.microsoft.com/office/powerpoint/2010/main" val="1521772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La hoja de ruta propuesta se estructura en tres olas diseñadas para guiar la evolución de la ciberseguridad en Guatemala de manera ordenada y estratégica. La primera ola, correspondiente a los primeros 90 días, plantea como prioridades la coordinación interinstitucional, la definición de mínimos obligatorios, el establecimiento de lineamientos para una política nacional de IA pública y la elaboración de un plan de crisis para incidentes de ciberseguridad a gran escala. Esta fase busca establecer bases sólidas y generar una respuesta rápida frente a amenazas urgentes.
La segunda ola, proyectada entre los 3 y 9 meses, se enfoca en poner operativo el CSIRT en su primera fase, fortalecer el monitoreo a través de un SOC escalable, realizar ejercicios de simulación para medir la madurez institucional, promover compras seguras y avanzar en la legislación de protección de datos personales. Esto permitiría consolidar capacidades y alinear al país con estándares internacionales en materia de respuesta a incidentes y protección de información.
La tercera ola, entre los 9 y 18 meses, prioriza la atención a infraestructura crítica, la capacitación masiva de personal técnico y administrativo, el fortalecimiento de la cooperación internacional y el establecimiento de métricas nacionales de resiliencia digital. Esta etapa marca la transición hacia una madurez mayor en ciberseguridad, conectando esfuerzos nacionales con iniciativas globales.
Finalmente, se proponen decisiones presidenciales con impacto inmediato: instruir la adopción de mínimos obligatorios de ciberseguridad en todas las instituciones públicas y municipalidades (incluyendo MFA, backups, parches, logging y reportes de incidentes), formalizar aceleradamente el CSIRT con un mandato nacional claro y establecer un mandato de “IA segura” que evite prácticas riesgosas y proteja datos sensibles. Estas medidas no solo fortalecerían la postura digital del Estado, sino que también enviarían un mensaje firme de compromiso con la seguridad y la transformación digital responsable.</a:t>
            </a:r>
          </a:p>
        </p:txBody>
      </p:sp>
      <p:sp>
        <p:nvSpPr>
          <p:cNvPr id="4" name="Slide Number Placeholder 3"/>
          <p:cNvSpPr>
            <a:spLocks noGrp="1"/>
          </p:cNvSpPr>
          <p:nvPr>
            <p:ph type="sldNum" sz="quarter" idx="5"/>
          </p:nvPr>
        </p:nvSpPr>
        <p:spPr/>
        <p:txBody>
          <a:bodyPr/>
          <a:lstStyle/>
          <a:p>
            <a:pPr rtl="0"/>
            <a:fld id="{BFDD6F49-EBB7-4CCF-97A8-E526BB28BB69}" type="slidenum">
              <a:rPr lang="en-US" smtClean="0"/>
              <a:t>6</a:t>
            </a:fld>
            <a:endParaRPr lang="en-US"/>
          </a:p>
        </p:txBody>
      </p:sp>
    </p:spTree>
    <p:extLst>
      <p:ext uri="{BB962C8B-B14F-4D97-AF65-F5344CB8AC3E}">
        <p14:creationId xmlns:p14="http://schemas.microsoft.com/office/powerpoint/2010/main" val="1824533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ítulo 1">
    <p:bg>
      <p:bgRef idx="1001">
        <a:schemeClr val="bg1"/>
      </p:bgRef>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336E9A-8E96-CD8C-7598-F87632CD81CF}"/>
              </a:ext>
            </a:extLst>
          </p:cNvPr>
          <p:cNvSpPr>
            <a:spLocks noGrp="1"/>
          </p:cNvSpPr>
          <p:nvPr>
            <p:ph type="ctrTitle"/>
          </p:nvPr>
        </p:nvSpPr>
        <p:spPr>
          <a:xfrm>
            <a:off x="429768" y="438912"/>
            <a:ext cx="9317736" cy="4453128"/>
          </a:xfrm>
        </p:spPr>
        <p:txBody>
          <a:bodyPr rtlCol="0" anchor="t">
            <a:normAutofit/>
          </a:bodyPr>
          <a:lstStyle>
            <a:lvl1pPr algn="l">
              <a:defRPr sz="9600">
                <a:solidFill>
                  <a:schemeClr val="tx2"/>
                </a:solidFill>
              </a:defRPr>
            </a:lvl1pPr>
          </a:lstStyle>
          <a:p>
            <a:pPr rtl="0"/>
            <a:r>
              <a:rPr lang="es"/>
              <a:t>Haga clic para modificar el estilo de título del patrón</a:t>
            </a:r>
            <a:endParaRPr lang="en-US" dirty="0"/>
          </a:p>
        </p:txBody>
      </p:sp>
      <p:sp>
        <p:nvSpPr>
          <p:cNvPr id="3" name="Subtítulo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rtlCol="0"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
              <a:t>Haga clic para editar el estilo de subtítulo del patrón</a:t>
            </a:r>
            <a:endParaRPr lang="en-US" dirty="0"/>
          </a:p>
        </p:txBody>
      </p:sp>
      <p:sp>
        <p:nvSpPr>
          <p:cNvPr id="4" name="Marcador de fecha 3">
            <a:extLst>
              <a:ext uri="{FF2B5EF4-FFF2-40B4-BE49-F238E27FC236}">
                <a16:creationId xmlns:a16="http://schemas.microsoft.com/office/drawing/2014/main" id="{EAE2DAFA-435E-AAF9-8B67-495E5AFDCD91}"/>
              </a:ext>
            </a:extLst>
          </p:cNvPr>
          <p:cNvSpPr>
            <a:spLocks noGrp="1"/>
          </p:cNvSpPr>
          <p:nvPr>
            <p:ph type="dt" sz="half" idx="10"/>
          </p:nvPr>
        </p:nvSpPr>
        <p:spPr/>
        <p:txBody>
          <a:bodyPr rtlCol="0"/>
          <a:lstStyle>
            <a:lvl1pPr>
              <a:defRPr>
                <a:solidFill>
                  <a:schemeClr val="tx2"/>
                </a:solidFill>
              </a:defRPr>
            </a:lvl1pPr>
          </a:lstStyle>
          <a:p>
            <a:pPr rtl="0"/>
            <a:r>
              <a:rPr lang="en-US"/>
              <a:t>20/2/2025</a:t>
            </a:r>
          </a:p>
        </p:txBody>
      </p:sp>
      <p:sp>
        <p:nvSpPr>
          <p:cNvPr id="5" name="Marcador de pie de página 4">
            <a:extLst>
              <a:ext uri="{FF2B5EF4-FFF2-40B4-BE49-F238E27FC236}">
                <a16:creationId xmlns:a16="http://schemas.microsoft.com/office/drawing/2014/main" id="{5B407A58-3351-E479-1A0C-2FF49FA42707}"/>
              </a:ext>
            </a:extLst>
          </p:cNvPr>
          <p:cNvSpPr>
            <a:spLocks noGrp="1"/>
          </p:cNvSpPr>
          <p:nvPr>
            <p:ph type="ftr" sz="quarter" idx="11"/>
          </p:nvPr>
        </p:nvSpPr>
        <p:spPr/>
        <p:txBody>
          <a:bodyPr rtlCol="0"/>
          <a:lstStyle>
            <a:lvl1pPr>
              <a:defRPr>
                <a:solidFill>
                  <a:schemeClr val="tx2"/>
                </a:solidFill>
              </a:defRPr>
            </a:lvl1pPr>
          </a:lstStyle>
          <a:p>
            <a:pPr rtl="0"/>
            <a:r>
              <a:rPr lang="es"/>
              <a:t>Ejemplo de Texto de pie de página</a:t>
            </a:r>
          </a:p>
        </p:txBody>
      </p:sp>
      <p:sp>
        <p:nvSpPr>
          <p:cNvPr id="6" name="Marcador de número de diapositiva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lstStyle>
            <a:lvl1pPr>
              <a:defRPr>
                <a:solidFill>
                  <a:schemeClr val="tx2"/>
                </a:solidFill>
              </a:defRPr>
            </a:lvl1pPr>
          </a:lstStyle>
          <a:p>
            <a:pPr rtl="0"/>
            <a:fld id="{CC057153-B650-4DEB-B370-79DDCFDCE934}" type="slidenum">
              <a:rPr lang="en-US" smtClean="0"/>
              <a:pPr rtl="0"/>
              <a:t>‹#›</a:t>
            </a:fld>
            <a:endParaRPr lang="en-US"/>
          </a:p>
        </p:txBody>
      </p:sp>
    </p:spTree>
    <p:extLst>
      <p:ext uri="{BB962C8B-B14F-4D97-AF65-F5344CB8AC3E}">
        <p14:creationId xmlns:p14="http://schemas.microsoft.com/office/powerpoint/2010/main" val="231129645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to de agenda">
    <p:bg>
      <p:bgRef idx="1001">
        <a:schemeClr val="bg2"/>
      </p:bgRef>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4019F8-742E-9EEF-F591-C9666AC32AF1}"/>
              </a:ext>
            </a:extLst>
          </p:cNvPr>
          <p:cNvSpPr>
            <a:spLocks noGrp="1"/>
          </p:cNvSpPr>
          <p:nvPr>
            <p:ph type="title"/>
          </p:nvPr>
        </p:nvSpPr>
        <p:spPr>
          <a:xfrm>
            <a:off x="7644384" y="1012952"/>
            <a:ext cx="4023360" cy="1636776"/>
          </a:xfrm>
        </p:spPr>
        <p:txBody>
          <a:bodyPr rtlCol="0" anchor="b">
            <a:normAutofit/>
          </a:bodyPr>
          <a:lstStyle>
            <a:lvl1pPr>
              <a:defRPr sz="4800"/>
            </a:lvl1pPr>
          </a:lstStyle>
          <a:p>
            <a:pPr rtl="0"/>
            <a:r>
              <a:rPr lang="es"/>
              <a:t>Haga clic para modificar el estilo de título del patrón</a:t>
            </a:r>
            <a:endParaRPr lang="en-US" dirty="0"/>
          </a:p>
        </p:txBody>
      </p:sp>
      <p:sp>
        <p:nvSpPr>
          <p:cNvPr id="10" name="Marcador de posición de imagen 8">
            <a:extLst>
              <a:ext uri="{FF2B5EF4-FFF2-40B4-BE49-F238E27FC236}">
                <a16:creationId xmlns:a16="http://schemas.microsoft.com/office/drawing/2014/main" id="{FE8E4848-C9F6-6844-AB1C-C4F0E8A472A1}"/>
              </a:ext>
            </a:extLst>
          </p:cNvPr>
          <p:cNvSpPr>
            <a:spLocks noGrp="1"/>
          </p:cNvSpPr>
          <p:nvPr>
            <p:ph type="pic" sz="quarter" idx="14"/>
          </p:nvPr>
        </p:nvSpPr>
        <p:spPr>
          <a:xfrm>
            <a:off x="342901" y="345109"/>
            <a:ext cx="6714969" cy="6163508"/>
          </a:xfrm>
          <a:custGeom>
            <a:avLst/>
            <a:gdLst>
              <a:gd name="connsiteX0" fmla="*/ 281857 w 6714969"/>
              <a:gd name="connsiteY0" fmla="*/ 0 h 6163508"/>
              <a:gd name="connsiteX1" fmla="*/ 6433112 w 6714969"/>
              <a:gd name="connsiteY1" fmla="*/ 0 h 6163508"/>
              <a:gd name="connsiteX2" fmla="*/ 6714969 w 6714969"/>
              <a:gd name="connsiteY2" fmla="*/ 281857 h 6163508"/>
              <a:gd name="connsiteX3" fmla="*/ 6714969 w 6714969"/>
              <a:gd name="connsiteY3" fmla="*/ 5881651 h 6163508"/>
              <a:gd name="connsiteX4" fmla="*/ 6433112 w 6714969"/>
              <a:gd name="connsiteY4" fmla="*/ 6163508 h 6163508"/>
              <a:gd name="connsiteX5" fmla="*/ 281857 w 6714969"/>
              <a:gd name="connsiteY5" fmla="*/ 6163508 h 6163508"/>
              <a:gd name="connsiteX6" fmla="*/ 0 w 6714969"/>
              <a:gd name="connsiteY6" fmla="*/ 5881651 h 6163508"/>
              <a:gd name="connsiteX7" fmla="*/ 0 w 6714969"/>
              <a:gd name="connsiteY7" fmla="*/ 281857 h 6163508"/>
              <a:gd name="connsiteX8" fmla="*/ 281857 w 6714969"/>
              <a:gd name="connsiteY8" fmla="*/ 0 h 616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14969" h="6163508">
                <a:moveTo>
                  <a:pt x="281857" y="0"/>
                </a:moveTo>
                <a:lnTo>
                  <a:pt x="6433112" y="0"/>
                </a:lnTo>
                <a:cubicBezTo>
                  <a:pt x="6588777" y="0"/>
                  <a:pt x="6714969" y="126192"/>
                  <a:pt x="6714969" y="281857"/>
                </a:cubicBezTo>
                <a:lnTo>
                  <a:pt x="6714969" y="5881651"/>
                </a:lnTo>
                <a:cubicBezTo>
                  <a:pt x="6714969" y="6037316"/>
                  <a:pt x="6588777" y="6163508"/>
                  <a:pt x="6433112" y="6163508"/>
                </a:cubicBezTo>
                <a:lnTo>
                  <a:pt x="281857" y="6163508"/>
                </a:lnTo>
                <a:cubicBezTo>
                  <a:pt x="126192" y="6163508"/>
                  <a:pt x="0" y="6037316"/>
                  <a:pt x="0" y="5881651"/>
                </a:cubicBezTo>
                <a:lnTo>
                  <a:pt x="0" y="281857"/>
                </a:lnTo>
                <a:cubicBezTo>
                  <a:pt x="0" y="126192"/>
                  <a:pt x="126192" y="0"/>
                  <a:pt x="281857" y="0"/>
                </a:cubicBezTo>
                <a:close/>
              </a:path>
            </a:pathLst>
          </a:custGeom>
          <a:blipFill dpi="0" rotWithShape="1">
            <a:blip r:embed="rId2">
              <a:alphaModFix amt="65000"/>
            </a:blip>
            <a:srcRect/>
            <a:stretch>
              <a:fillRect/>
            </a:stretch>
          </a:blipFill>
        </p:spPr>
        <p:txBody>
          <a:bodyPr wrap="square" rtlCol="0">
            <a:noAutofit/>
          </a:bodyPr>
          <a:lstStyle/>
          <a:p>
            <a:pPr rtl="0"/>
            <a:r>
              <a:rPr lang="es"/>
              <a:t>Haga clic en el icono para agregar una imagen</a:t>
            </a:r>
          </a:p>
        </p:txBody>
      </p:sp>
      <p:sp>
        <p:nvSpPr>
          <p:cNvPr id="7" name="Marcador de contenido 6">
            <a:extLst>
              <a:ext uri="{FF2B5EF4-FFF2-40B4-BE49-F238E27FC236}">
                <a16:creationId xmlns:a16="http://schemas.microsoft.com/office/drawing/2014/main" id="{28C8B19A-6FC1-2B71-0BFB-9274CBF396B9}"/>
              </a:ext>
            </a:extLst>
          </p:cNvPr>
          <p:cNvSpPr>
            <a:spLocks noGrp="1"/>
          </p:cNvSpPr>
          <p:nvPr>
            <p:ph sz="quarter" idx="13"/>
          </p:nvPr>
        </p:nvSpPr>
        <p:spPr>
          <a:xfrm>
            <a:off x="7644384" y="2896616"/>
            <a:ext cx="4023360" cy="3364992"/>
          </a:xfrm>
        </p:spPr>
        <p:txBody>
          <a:bodyPr vert="horz" lIns="91440" tIns="45720" rIns="91440" bIns="45720" rtlCol="0">
            <a:normAutofit/>
          </a:bodyPr>
          <a:lstStyle>
            <a:lvl1pPr marL="342900" indent="-3429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marL="228600" lvl="0" indent="-228600" rtl="0"/>
            <a:r>
              <a:rPr lang="es"/>
              <a:t>Haga clic para modificar los estilos de texto del patrón</a:t>
            </a:r>
          </a:p>
          <a:p>
            <a:pPr marL="228600" lvl="1" indent="-228600" rtl="0"/>
            <a:r>
              <a:rPr lang="es"/>
              <a:t>Segundo nivel</a:t>
            </a:r>
          </a:p>
          <a:p>
            <a:pPr marL="228600" lvl="2" indent="-228600" rtl="0"/>
            <a:r>
              <a:rPr lang="es"/>
              <a:t>Tercer nivel</a:t>
            </a:r>
          </a:p>
          <a:p>
            <a:pPr marL="228600" lvl="3" indent="-228600" rtl="0"/>
            <a:r>
              <a:rPr lang="es"/>
              <a:t>Cuarto nivel</a:t>
            </a:r>
          </a:p>
          <a:p>
            <a:pPr marL="228600" lvl="4" indent="-228600" rtl="0"/>
            <a:r>
              <a:rPr lang="es"/>
              <a:t>Quinto nivel</a:t>
            </a:r>
            <a:endParaRPr lang="en-US" dirty="0"/>
          </a:p>
        </p:txBody>
      </p:sp>
      <p:sp>
        <p:nvSpPr>
          <p:cNvPr id="3" name="Marcador de fecha 2">
            <a:extLst>
              <a:ext uri="{FF2B5EF4-FFF2-40B4-BE49-F238E27FC236}">
                <a16:creationId xmlns:a16="http://schemas.microsoft.com/office/drawing/2014/main" id="{6CC77F2D-39D2-22F7-CF0B-39D63EBF00B7}"/>
              </a:ext>
            </a:extLst>
          </p:cNvPr>
          <p:cNvSpPr>
            <a:spLocks noGrp="1"/>
          </p:cNvSpPr>
          <p:nvPr>
            <p:ph type="dt" sz="half" idx="10"/>
          </p:nvPr>
        </p:nvSpPr>
        <p:spPr/>
        <p:txBody>
          <a:bodyPr rtlCol="0"/>
          <a:lstStyle/>
          <a:p>
            <a:pPr rtl="0"/>
            <a:r>
              <a:rPr lang="en-US"/>
              <a:t>20/2/2025</a:t>
            </a:r>
          </a:p>
        </p:txBody>
      </p:sp>
      <p:sp>
        <p:nvSpPr>
          <p:cNvPr id="4" name="Marcador de pie de página 3">
            <a:extLst>
              <a:ext uri="{FF2B5EF4-FFF2-40B4-BE49-F238E27FC236}">
                <a16:creationId xmlns:a16="http://schemas.microsoft.com/office/drawing/2014/main" id="{0B12CFE6-D05E-5478-B3A4-81DC4DCD7410}"/>
              </a:ext>
            </a:extLst>
          </p:cNvPr>
          <p:cNvSpPr>
            <a:spLocks noGrp="1"/>
          </p:cNvSpPr>
          <p:nvPr>
            <p:ph type="ftr" sz="quarter" idx="11"/>
          </p:nvPr>
        </p:nvSpPr>
        <p:spPr/>
        <p:txBody>
          <a:bodyPr rtlCol="0"/>
          <a:lstStyle/>
          <a:p>
            <a:pPr rtl="0"/>
            <a:r>
              <a:rPr lang="es"/>
              <a:t>Ejemplo de Texto de pie de página</a:t>
            </a:r>
          </a:p>
        </p:txBody>
      </p:sp>
      <p:sp>
        <p:nvSpPr>
          <p:cNvPr id="5" name="Marcador de número de diapositiva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rtlCol="0"/>
          <a:lstStyle/>
          <a:p>
            <a:pPr rtl="0"/>
            <a:fld id="{CC057153-B650-4DEB-B370-79DDCFDCE934}" type="slidenum">
              <a:rPr lang="en-US" smtClean="0"/>
              <a:t>‹#›</a:t>
            </a:fld>
            <a:endParaRPr lang="en-US"/>
          </a:p>
        </p:txBody>
      </p:sp>
    </p:spTree>
    <p:extLst>
      <p:ext uri="{BB962C8B-B14F-4D97-AF65-F5344CB8AC3E}">
        <p14:creationId xmlns:p14="http://schemas.microsoft.com/office/powerpoint/2010/main" val="2201342687"/>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ítulo, contenido 1 (máx.)">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7433D9-FD02-59E2-0F81-A0B7201D2DA0}"/>
              </a:ext>
            </a:extLst>
          </p:cNvPr>
          <p:cNvSpPr>
            <a:spLocks noGrp="1"/>
          </p:cNvSpPr>
          <p:nvPr>
            <p:ph type="title"/>
          </p:nvPr>
        </p:nvSpPr>
        <p:spPr>
          <a:xfrm>
            <a:off x="137159" y="151598"/>
            <a:ext cx="11924209" cy="528186"/>
          </a:xfrm>
        </p:spPr>
        <p:txBody>
          <a:bodyPr rtlCol="0" anchor="ctr">
            <a:normAutofit/>
          </a:bodyPr>
          <a:lstStyle>
            <a:lvl1pPr>
              <a:defRPr sz="2400"/>
            </a:lvl1pPr>
          </a:lstStyle>
          <a:p>
            <a:pPr rtl="0"/>
            <a:r>
              <a:rPr lang="es"/>
              <a:t>Haga clic para modificar el estilo de título del patrón</a:t>
            </a:r>
            <a:endParaRPr lang="en-US" dirty="0"/>
          </a:p>
        </p:txBody>
      </p:sp>
      <p:sp>
        <p:nvSpPr>
          <p:cNvPr id="3" name="Marcador de contenido 2">
            <a:extLst>
              <a:ext uri="{FF2B5EF4-FFF2-40B4-BE49-F238E27FC236}">
                <a16:creationId xmlns:a16="http://schemas.microsoft.com/office/drawing/2014/main" id="{6C2DD052-3E45-E789-01F8-33250024ECBD}"/>
              </a:ext>
            </a:extLst>
          </p:cNvPr>
          <p:cNvSpPr>
            <a:spLocks noGrp="1"/>
          </p:cNvSpPr>
          <p:nvPr>
            <p:ph idx="1"/>
          </p:nvPr>
        </p:nvSpPr>
        <p:spPr>
          <a:xfrm>
            <a:off x="137159" y="776036"/>
            <a:ext cx="11924209" cy="5676965"/>
          </a:xfrm>
        </p:spPr>
        <p:txBody>
          <a:bodyPr rtlCol="0"/>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endParaRPr lang="en-US" dirty="0"/>
          </a:p>
        </p:txBody>
      </p:sp>
      <p:sp>
        <p:nvSpPr>
          <p:cNvPr id="4" name="Marcador de fecha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p>
            <a:pPr rtl="0"/>
            <a:r>
              <a:rPr lang="en-US"/>
              <a:t>20/2/2025</a:t>
            </a:r>
          </a:p>
        </p:txBody>
      </p:sp>
      <p:sp>
        <p:nvSpPr>
          <p:cNvPr id="5" name="Marcador de pie de página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p>
            <a:pPr rtl="0"/>
            <a:r>
              <a:rPr lang="es"/>
              <a:t>Ejemplo de Texto de pie de página</a:t>
            </a:r>
          </a:p>
        </p:txBody>
      </p:sp>
      <p:sp>
        <p:nvSpPr>
          <p:cNvPr id="6" name="Marcador de número de diapositiva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p>
            <a:pPr rtl="0"/>
            <a:fld id="{CC057153-B650-4DEB-B370-79DDCFDCE934}" type="slidenum">
              <a:rPr lang="en-US" smtClean="0"/>
              <a:t>‹#›</a:t>
            </a:fld>
            <a:endParaRPr lang="en-US"/>
          </a:p>
        </p:txBody>
      </p:sp>
    </p:spTree>
    <p:extLst>
      <p:ext uri="{BB962C8B-B14F-4D97-AF65-F5344CB8AC3E}">
        <p14:creationId xmlns:p14="http://schemas.microsoft.com/office/powerpoint/2010/main" val="41051269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olo contenido (máx.)">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7433D9-FD02-59E2-0F81-A0B7201D2DA0}"/>
              </a:ext>
            </a:extLst>
          </p:cNvPr>
          <p:cNvSpPr>
            <a:spLocks noGrp="1"/>
          </p:cNvSpPr>
          <p:nvPr>
            <p:ph type="title"/>
          </p:nvPr>
        </p:nvSpPr>
        <p:spPr>
          <a:xfrm>
            <a:off x="841248" y="-1325880"/>
            <a:ext cx="10515600" cy="1325880"/>
          </a:xfrm>
        </p:spPr>
        <p:txBody>
          <a:bodyPr rtlCol="0" anchor="b">
            <a:normAutofit/>
          </a:bodyPr>
          <a:lstStyle>
            <a:lvl1pPr>
              <a:defRPr sz="2400"/>
            </a:lvl1pPr>
          </a:lstStyle>
          <a:p>
            <a:pPr rtl="0"/>
            <a:r>
              <a:rPr lang="es"/>
              <a:t>Haga clic para modificar el estilo de título del patrón</a:t>
            </a:r>
            <a:endParaRPr lang="en-US" dirty="0"/>
          </a:p>
        </p:txBody>
      </p:sp>
      <p:sp>
        <p:nvSpPr>
          <p:cNvPr id="3" name="Marcador de contenido 2">
            <a:extLst>
              <a:ext uri="{FF2B5EF4-FFF2-40B4-BE49-F238E27FC236}">
                <a16:creationId xmlns:a16="http://schemas.microsoft.com/office/drawing/2014/main" id="{6C2DD052-3E45-E789-01F8-33250024ECBD}"/>
              </a:ext>
            </a:extLst>
          </p:cNvPr>
          <p:cNvSpPr>
            <a:spLocks noGrp="1"/>
          </p:cNvSpPr>
          <p:nvPr>
            <p:ph idx="1"/>
          </p:nvPr>
        </p:nvSpPr>
        <p:spPr>
          <a:xfrm>
            <a:off x="137159" y="329450"/>
            <a:ext cx="11924209" cy="6199100"/>
          </a:xfrm>
        </p:spPr>
        <p:txBody>
          <a:bodyPr rtlCol="0"/>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4" name="Marcador de fecha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p>
            <a:pPr rtl="0"/>
            <a:r>
              <a:rPr lang="en-US"/>
              <a:t>20/2/2025</a:t>
            </a:r>
          </a:p>
        </p:txBody>
      </p:sp>
      <p:sp>
        <p:nvSpPr>
          <p:cNvPr id="5" name="Marcador de pie de página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p>
            <a:pPr rtl="0"/>
            <a:r>
              <a:rPr lang="es"/>
              <a:t>Ejemplo de Texto de pie de página</a:t>
            </a:r>
          </a:p>
        </p:txBody>
      </p:sp>
      <p:sp>
        <p:nvSpPr>
          <p:cNvPr id="6" name="Marcador de número de diapositiva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p>
            <a:pPr rtl="0"/>
            <a:fld id="{CC057153-B650-4DEB-B370-79DDCFDCE934}" type="slidenum">
              <a:rPr lang="en-US" smtClean="0"/>
              <a:t>‹#›</a:t>
            </a:fld>
            <a:endParaRPr lang="en-US"/>
          </a:p>
        </p:txBody>
      </p:sp>
    </p:spTree>
    <p:extLst>
      <p:ext uri="{BB962C8B-B14F-4D97-AF65-F5344CB8AC3E}">
        <p14:creationId xmlns:p14="http://schemas.microsoft.com/office/powerpoint/2010/main" val="11429130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contenido 1">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7433D9-FD02-59E2-0F81-A0B7201D2DA0}"/>
              </a:ext>
            </a:extLst>
          </p:cNvPr>
          <p:cNvSpPr>
            <a:spLocks noGrp="1"/>
          </p:cNvSpPr>
          <p:nvPr>
            <p:ph type="title"/>
          </p:nvPr>
        </p:nvSpPr>
        <p:spPr/>
        <p:txBody>
          <a:bodyPr rtlCol="0"/>
          <a:lstStyle/>
          <a:p>
            <a:pPr rtl="0"/>
            <a:r>
              <a:rPr lang="es"/>
              <a:t>Haga clic para modificar el estilo de título del patrón</a:t>
            </a:r>
            <a:endParaRPr lang="en-US" dirty="0"/>
          </a:p>
        </p:txBody>
      </p:sp>
      <p:sp>
        <p:nvSpPr>
          <p:cNvPr id="3" name="Marcador de contenido 2">
            <a:extLst>
              <a:ext uri="{FF2B5EF4-FFF2-40B4-BE49-F238E27FC236}">
                <a16:creationId xmlns:a16="http://schemas.microsoft.com/office/drawing/2014/main" id="{6C2DD052-3E45-E789-01F8-33250024ECBD}"/>
              </a:ext>
            </a:extLst>
          </p:cNvPr>
          <p:cNvSpPr>
            <a:spLocks noGrp="1"/>
          </p:cNvSpPr>
          <p:nvPr>
            <p:ph idx="1"/>
          </p:nvPr>
        </p:nvSpPr>
        <p:spPr/>
        <p:txBody>
          <a:bodyPr rtlCol="0"/>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endParaRPr lang="en-US" dirty="0"/>
          </a:p>
        </p:txBody>
      </p:sp>
      <p:sp>
        <p:nvSpPr>
          <p:cNvPr id="4" name="Marcador de fecha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p>
            <a:pPr rtl="0"/>
            <a:r>
              <a:rPr lang="en-US"/>
              <a:t>20/2/2025</a:t>
            </a:r>
          </a:p>
        </p:txBody>
      </p:sp>
      <p:sp>
        <p:nvSpPr>
          <p:cNvPr id="5" name="Marcador de pie de página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p>
            <a:pPr rtl="0"/>
            <a:r>
              <a:rPr lang="es"/>
              <a:t>Ejemplo de Texto de pie de página</a:t>
            </a:r>
          </a:p>
        </p:txBody>
      </p:sp>
      <p:sp>
        <p:nvSpPr>
          <p:cNvPr id="6" name="Marcador de número de diapositiva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p>
            <a:pPr rtl="0"/>
            <a:fld id="{CC057153-B650-4DEB-B370-79DDCFDCE934}" type="slidenum">
              <a:rPr lang="en-US" smtClean="0"/>
              <a:t>‹#›</a:t>
            </a:fld>
            <a:endParaRPr lang="en-US"/>
          </a:p>
        </p:txBody>
      </p:sp>
    </p:spTree>
    <p:extLst>
      <p:ext uri="{BB962C8B-B14F-4D97-AF65-F5344CB8AC3E}">
        <p14:creationId xmlns:p14="http://schemas.microsoft.com/office/powerpoint/2010/main" val="11312030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ítulo, contenido 2">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7433D9-FD02-59E2-0F81-A0B7201D2DA0}"/>
              </a:ext>
            </a:extLst>
          </p:cNvPr>
          <p:cNvSpPr>
            <a:spLocks noGrp="1"/>
          </p:cNvSpPr>
          <p:nvPr>
            <p:ph type="title"/>
          </p:nvPr>
        </p:nvSpPr>
        <p:spPr>
          <a:xfrm>
            <a:off x="1014984" y="2478024"/>
            <a:ext cx="4325112" cy="2454796"/>
          </a:xfrm>
        </p:spPr>
        <p:txBody>
          <a:bodyPr rtlCol="0" anchor="t">
            <a:normAutofit/>
          </a:bodyPr>
          <a:lstStyle>
            <a:lvl1pPr>
              <a:defRPr sz="4400"/>
            </a:lvl1pPr>
          </a:lstStyle>
          <a:p>
            <a:pPr rtl="0"/>
            <a:r>
              <a:rPr lang="es"/>
              <a:t>Haga clic para modificar el estilo de título del patrón</a:t>
            </a:r>
            <a:endParaRPr lang="en-US" dirty="0"/>
          </a:p>
        </p:txBody>
      </p:sp>
      <p:sp>
        <p:nvSpPr>
          <p:cNvPr id="8" name="Marcador de contenido 7">
            <a:extLst>
              <a:ext uri="{FF2B5EF4-FFF2-40B4-BE49-F238E27FC236}">
                <a16:creationId xmlns:a16="http://schemas.microsoft.com/office/drawing/2014/main" id="{7D633F00-464B-3088-812A-40496FD1021A}"/>
              </a:ext>
            </a:extLst>
          </p:cNvPr>
          <p:cNvSpPr>
            <a:spLocks noGrp="1"/>
          </p:cNvSpPr>
          <p:nvPr>
            <p:ph sz="quarter" idx="13"/>
          </p:nvPr>
        </p:nvSpPr>
        <p:spPr>
          <a:xfrm>
            <a:off x="6273800" y="2478024"/>
            <a:ext cx="4325112" cy="245973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endParaRPr lang="en-US" dirty="0"/>
          </a:p>
        </p:txBody>
      </p:sp>
      <p:sp>
        <p:nvSpPr>
          <p:cNvPr id="4" name="Marcador de fecha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p>
            <a:pPr rtl="0"/>
            <a:r>
              <a:rPr lang="en-US"/>
              <a:t>20/2/2025</a:t>
            </a:r>
          </a:p>
        </p:txBody>
      </p:sp>
      <p:sp>
        <p:nvSpPr>
          <p:cNvPr id="5" name="Marcador de pie de página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p>
            <a:pPr rtl="0"/>
            <a:r>
              <a:rPr lang="es"/>
              <a:t>Ejemplo de Texto de pie de página</a:t>
            </a:r>
          </a:p>
        </p:txBody>
      </p:sp>
      <p:sp>
        <p:nvSpPr>
          <p:cNvPr id="6" name="Marcador de número de diapositiva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p>
            <a:pPr rtl="0"/>
            <a:fld id="{CC057153-B650-4DEB-B370-79DDCFDCE934}" type="slidenum">
              <a:rPr lang="en-US" smtClean="0"/>
              <a:t>‹#›</a:t>
            </a:fld>
            <a:endParaRPr lang="en-US"/>
          </a:p>
        </p:txBody>
      </p:sp>
    </p:spTree>
    <p:extLst>
      <p:ext uri="{BB962C8B-B14F-4D97-AF65-F5344CB8AC3E}">
        <p14:creationId xmlns:p14="http://schemas.microsoft.com/office/powerpoint/2010/main" val="13087418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ítulo, contenido 3">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7433D9-FD02-59E2-0F81-A0B7201D2DA0}"/>
              </a:ext>
            </a:extLst>
          </p:cNvPr>
          <p:cNvSpPr>
            <a:spLocks noGrp="1"/>
          </p:cNvSpPr>
          <p:nvPr>
            <p:ph type="title"/>
          </p:nvPr>
        </p:nvSpPr>
        <p:spPr>
          <a:xfrm>
            <a:off x="1014984" y="2039112"/>
            <a:ext cx="3813048" cy="3538728"/>
          </a:xfrm>
        </p:spPr>
        <p:txBody>
          <a:bodyPr rtlCol="0" anchor="t">
            <a:normAutofit/>
          </a:bodyPr>
          <a:lstStyle>
            <a:lvl1pPr>
              <a:defRPr sz="3200"/>
            </a:lvl1pPr>
          </a:lstStyle>
          <a:p>
            <a:pPr rtl="0"/>
            <a:r>
              <a:rPr lang="es"/>
              <a:t>Haga clic para modificar el estilo de título del patrón</a:t>
            </a:r>
            <a:endParaRPr lang="en-US" dirty="0"/>
          </a:p>
        </p:txBody>
      </p:sp>
      <p:sp>
        <p:nvSpPr>
          <p:cNvPr id="8" name="Marcador de contenido 7">
            <a:extLst>
              <a:ext uri="{FF2B5EF4-FFF2-40B4-BE49-F238E27FC236}">
                <a16:creationId xmlns:a16="http://schemas.microsoft.com/office/drawing/2014/main" id="{D42D62A0-8127-CE86-0633-0D65E1E136F7}"/>
              </a:ext>
            </a:extLst>
          </p:cNvPr>
          <p:cNvSpPr>
            <a:spLocks noGrp="1"/>
          </p:cNvSpPr>
          <p:nvPr>
            <p:ph sz="quarter" idx="13"/>
          </p:nvPr>
        </p:nvSpPr>
        <p:spPr>
          <a:xfrm>
            <a:off x="5422392" y="2039112"/>
            <a:ext cx="5047488" cy="3538728"/>
          </a:xfrm>
        </p:spPr>
        <p:txBody>
          <a:bodyPr vert="horz" lIns="91440" tIns="45720" rIns="91440" bIns="45720" rtlCol="0">
            <a:normAutofit/>
          </a:bodyPr>
          <a:lstStyle>
            <a:lvl1pPr>
              <a:defRPr lang="en-US"/>
            </a:lvl1pPr>
            <a:lvl2pPr>
              <a:defRPr lang="en-US"/>
            </a:lvl2pPr>
            <a:lvl3pPr>
              <a:defRPr lang="en-US"/>
            </a:lvl3pPr>
            <a:lvl4pPr>
              <a:defRPr lang="en-US"/>
            </a:lvl4pPr>
            <a:lvl5pPr>
              <a:defRPr lang="en-US"/>
            </a:lvl5pPr>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endParaRPr lang="en-US" dirty="0"/>
          </a:p>
        </p:txBody>
      </p:sp>
      <p:sp>
        <p:nvSpPr>
          <p:cNvPr id="4" name="Marcador de fecha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p>
            <a:pPr rtl="0"/>
            <a:r>
              <a:rPr lang="en-US"/>
              <a:t>20/2/2025</a:t>
            </a:r>
          </a:p>
        </p:txBody>
      </p:sp>
      <p:sp>
        <p:nvSpPr>
          <p:cNvPr id="5" name="Marcador de pie de página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p>
            <a:pPr rtl="0"/>
            <a:r>
              <a:rPr lang="es"/>
              <a:t>Ejemplo de Texto de pie de página</a:t>
            </a:r>
          </a:p>
        </p:txBody>
      </p:sp>
      <p:sp>
        <p:nvSpPr>
          <p:cNvPr id="6" name="Marcador de número de diapositiva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p>
            <a:pPr rtl="0"/>
            <a:fld id="{CC057153-B650-4DEB-B370-79DDCFDCE934}" type="slidenum">
              <a:rPr lang="en-US" smtClean="0"/>
              <a:t>‹#›</a:t>
            </a:fld>
            <a:endParaRPr lang="en-US"/>
          </a:p>
        </p:txBody>
      </p:sp>
    </p:spTree>
    <p:extLst>
      <p:ext uri="{BB962C8B-B14F-4D97-AF65-F5344CB8AC3E}">
        <p14:creationId xmlns:p14="http://schemas.microsoft.com/office/powerpoint/2010/main" val="38075640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ítulo, contenido 4">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7433D9-FD02-59E2-0F81-A0B7201D2DA0}"/>
              </a:ext>
            </a:extLst>
          </p:cNvPr>
          <p:cNvSpPr>
            <a:spLocks noGrp="1"/>
          </p:cNvSpPr>
          <p:nvPr>
            <p:ph type="title"/>
          </p:nvPr>
        </p:nvSpPr>
        <p:spPr>
          <a:xfrm>
            <a:off x="429768" y="1600200"/>
            <a:ext cx="4142232" cy="4636008"/>
          </a:xfrm>
        </p:spPr>
        <p:txBody>
          <a:bodyPr rtlCol="0" anchor="t">
            <a:normAutofit/>
          </a:bodyPr>
          <a:lstStyle>
            <a:lvl1pPr>
              <a:defRPr sz="3200"/>
            </a:lvl1pPr>
          </a:lstStyle>
          <a:p>
            <a:pPr rtl="0"/>
            <a:r>
              <a:rPr lang="es"/>
              <a:t>Haga clic para modificar el estilo de título del patrón</a:t>
            </a:r>
          </a:p>
        </p:txBody>
      </p:sp>
      <p:sp>
        <p:nvSpPr>
          <p:cNvPr id="8" name="Marcador de contenido 7">
            <a:extLst>
              <a:ext uri="{FF2B5EF4-FFF2-40B4-BE49-F238E27FC236}">
                <a16:creationId xmlns:a16="http://schemas.microsoft.com/office/drawing/2014/main" id="{FFB4667A-FE47-8556-FD3A-55FDBA801D76}"/>
              </a:ext>
            </a:extLst>
          </p:cNvPr>
          <p:cNvSpPr>
            <a:spLocks noGrp="1"/>
          </p:cNvSpPr>
          <p:nvPr>
            <p:ph sz="quarter" idx="13"/>
          </p:nvPr>
        </p:nvSpPr>
        <p:spPr>
          <a:xfrm>
            <a:off x="5422392" y="1600200"/>
            <a:ext cx="5788152" cy="463600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4" name="Marcador de fecha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p>
            <a:pPr rtl="0"/>
            <a:r>
              <a:rPr lang="en-US"/>
              <a:t>20/2/2025</a:t>
            </a:r>
          </a:p>
        </p:txBody>
      </p:sp>
      <p:sp>
        <p:nvSpPr>
          <p:cNvPr id="5" name="Marcador de pie de página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p>
            <a:pPr rtl="0"/>
            <a:r>
              <a:rPr lang="es"/>
              <a:t>Ejemplo de Texto de pie de página</a:t>
            </a:r>
          </a:p>
        </p:txBody>
      </p:sp>
      <p:sp>
        <p:nvSpPr>
          <p:cNvPr id="6" name="Marcador de número de diapositiva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p>
            <a:pPr rtl="0"/>
            <a:fld id="{CC057153-B650-4DEB-B370-79DDCFDCE934}" type="slidenum">
              <a:rPr lang="en-US" smtClean="0"/>
              <a:t>‹#›</a:t>
            </a:fld>
            <a:endParaRPr lang="en-US"/>
          </a:p>
        </p:txBody>
      </p:sp>
    </p:spTree>
    <p:extLst>
      <p:ext uri="{BB962C8B-B14F-4D97-AF65-F5344CB8AC3E}">
        <p14:creationId xmlns:p14="http://schemas.microsoft.com/office/powerpoint/2010/main" val="33545867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ítulo, contenido 5">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4032504" cy="3621024"/>
          </a:xfrm>
        </p:spPr>
        <p:txBody>
          <a:bodyPr rtlCol="0" anchor="t">
            <a:normAutofit/>
          </a:bodyPr>
          <a:lstStyle>
            <a:lvl1pPr>
              <a:defRPr sz="3200"/>
            </a:lvl1pPr>
          </a:lstStyle>
          <a:p>
            <a:pPr rtl="0"/>
            <a:r>
              <a:rPr lang="es"/>
              <a:t>Haga clic para modificar el estilo de título del patrón</a:t>
            </a:r>
          </a:p>
        </p:txBody>
      </p:sp>
      <p:sp>
        <p:nvSpPr>
          <p:cNvPr id="8" name="Marcador de contenido 7">
            <a:extLst>
              <a:ext uri="{FF2B5EF4-FFF2-40B4-BE49-F238E27FC236}">
                <a16:creationId xmlns:a16="http://schemas.microsoft.com/office/drawing/2014/main" id="{C6F072A2-EBC7-B7EA-DA98-BAC0AA46E7A4}"/>
              </a:ext>
            </a:extLst>
          </p:cNvPr>
          <p:cNvSpPr>
            <a:spLocks noGrp="1"/>
          </p:cNvSpPr>
          <p:nvPr>
            <p:ph sz="quarter" idx="13"/>
          </p:nvPr>
        </p:nvSpPr>
        <p:spPr>
          <a:xfrm>
            <a:off x="5422392" y="640080"/>
            <a:ext cx="5971032" cy="5724144"/>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4" name="Marcador de fecha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p>
            <a:pPr rtl="0"/>
            <a:r>
              <a:rPr lang="en-US"/>
              <a:t>20/2/2025</a:t>
            </a:r>
          </a:p>
        </p:txBody>
      </p:sp>
      <p:sp>
        <p:nvSpPr>
          <p:cNvPr id="5" name="Marcador de pie de página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p>
            <a:pPr rtl="0"/>
            <a:r>
              <a:rPr lang="es"/>
              <a:t>Ejemplo de Texto de pie de página</a:t>
            </a:r>
          </a:p>
        </p:txBody>
      </p:sp>
      <p:sp>
        <p:nvSpPr>
          <p:cNvPr id="6" name="Marcador de número de diapositiva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p>
            <a:pPr rtl="0"/>
            <a:fld id="{CC057153-B650-4DEB-B370-79DDCFDCE934}" type="slidenum">
              <a:rPr lang="en-US" smtClean="0"/>
              <a:t>‹#›</a:t>
            </a:fld>
            <a:endParaRPr lang="en-US"/>
          </a:p>
        </p:txBody>
      </p:sp>
    </p:spTree>
    <p:extLst>
      <p:ext uri="{BB962C8B-B14F-4D97-AF65-F5344CB8AC3E}">
        <p14:creationId xmlns:p14="http://schemas.microsoft.com/office/powerpoint/2010/main" val="22335543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ítulo, contenido 6">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3493008" cy="3621024"/>
          </a:xfrm>
        </p:spPr>
        <p:txBody>
          <a:bodyPr vert="horz" lIns="91440" tIns="45720" rIns="91440" bIns="45720" rtlCol="0" anchor="t">
            <a:normAutofit/>
          </a:bodyPr>
          <a:lstStyle>
            <a:lvl1pPr>
              <a:defRPr lang="en-US" dirty="0"/>
            </a:lvl1pPr>
          </a:lstStyle>
          <a:p>
            <a:pPr lvl="0" rtl="0"/>
            <a:r>
              <a:rPr lang="es"/>
              <a:t>Haga clic para modificar el estilo de título del patrón</a:t>
            </a:r>
          </a:p>
        </p:txBody>
      </p:sp>
      <p:sp>
        <p:nvSpPr>
          <p:cNvPr id="8" name="Marcador de contenido 7">
            <a:extLst>
              <a:ext uri="{FF2B5EF4-FFF2-40B4-BE49-F238E27FC236}">
                <a16:creationId xmlns:a16="http://schemas.microsoft.com/office/drawing/2014/main" id="{8C71126E-AEFA-B45A-CD39-AC1315E03339}"/>
              </a:ext>
            </a:extLst>
          </p:cNvPr>
          <p:cNvSpPr>
            <a:spLocks noGrp="1"/>
          </p:cNvSpPr>
          <p:nvPr>
            <p:ph sz="quarter" idx="13"/>
          </p:nvPr>
        </p:nvSpPr>
        <p:spPr>
          <a:xfrm>
            <a:off x="4425696" y="640080"/>
            <a:ext cx="7159752" cy="5719763"/>
          </a:xfrm>
        </p:spPr>
        <p:txBody>
          <a:bodyPr rtlCol="0"/>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4" name="Marcador de fecha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p>
            <a:pPr rtl="0"/>
            <a:r>
              <a:rPr lang="en-US"/>
              <a:t>20/2/2025</a:t>
            </a:r>
          </a:p>
        </p:txBody>
      </p:sp>
      <p:sp>
        <p:nvSpPr>
          <p:cNvPr id="5" name="Marcador de pie de página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p>
            <a:pPr rtl="0"/>
            <a:r>
              <a:rPr lang="es"/>
              <a:t>Ejemplo de Texto de pie de página</a:t>
            </a:r>
          </a:p>
        </p:txBody>
      </p:sp>
      <p:sp>
        <p:nvSpPr>
          <p:cNvPr id="6" name="Marcador de número de diapositiva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p>
            <a:pPr rtl="0"/>
            <a:fld id="{CC057153-B650-4DEB-B370-79DDCFDCE934}" type="slidenum">
              <a:rPr lang="en-US" smtClean="0"/>
              <a:t>‹#›</a:t>
            </a:fld>
            <a:endParaRPr lang="en-US"/>
          </a:p>
        </p:txBody>
      </p:sp>
    </p:spTree>
    <p:extLst>
      <p:ext uri="{BB962C8B-B14F-4D97-AF65-F5344CB8AC3E}">
        <p14:creationId xmlns:p14="http://schemas.microsoft.com/office/powerpoint/2010/main" val="41736392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ítulo, foto de contenido 1">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F3BB49-A328-F121-7F27-DEB7C3CC2B0F}"/>
              </a:ext>
            </a:extLst>
          </p:cNvPr>
          <p:cNvSpPr>
            <a:spLocks noGrp="1"/>
          </p:cNvSpPr>
          <p:nvPr>
            <p:ph type="title"/>
          </p:nvPr>
        </p:nvSpPr>
        <p:spPr>
          <a:xfrm>
            <a:off x="5550408" y="548640"/>
            <a:ext cx="6035040" cy="1143000"/>
          </a:xfrm>
        </p:spPr>
        <p:txBody>
          <a:bodyPr rtlCol="0" anchor="b"/>
          <a:lstStyle/>
          <a:p>
            <a:pPr rtl="0"/>
            <a:r>
              <a:rPr lang="es"/>
              <a:t>Haga clic para modificar el estilo de título del patrón</a:t>
            </a:r>
          </a:p>
        </p:txBody>
      </p:sp>
      <p:sp>
        <p:nvSpPr>
          <p:cNvPr id="4" name="Marcador de posición de imagen 3">
            <a:extLst>
              <a:ext uri="{FF2B5EF4-FFF2-40B4-BE49-F238E27FC236}">
                <a16:creationId xmlns:a16="http://schemas.microsoft.com/office/drawing/2014/main" id="{EF226A48-373B-47E6-1E90-9892366CC9F0}"/>
              </a:ext>
            </a:extLst>
          </p:cNvPr>
          <p:cNvSpPr>
            <a:spLocks noGrp="1"/>
          </p:cNvSpPr>
          <p:nvPr>
            <p:ph type="pic" sz="quarter" idx="13"/>
          </p:nvPr>
        </p:nvSpPr>
        <p:spPr>
          <a:xfrm>
            <a:off x="342900" y="342900"/>
            <a:ext cx="4501152" cy="6172200"/>
          </a:xfrm>
          <a:custGeom>
            <a:avLst/>
            <a:gdLst>
              <a:gd name="connsiteX0" fmla="*/ 332635 w 4501152"/>
              <a:gd name="connsiteY0" fmla="*/ 0 h 6172200"/>
              <a:gd name="connsiteX1" fmla="*/ 4168517 w 4501152"/>
              <a:gd name="connsiteY1" fmla="*/ 0 h 6172200"/>
              <a:gd name="connsiteX2" fmla="*/ 4501152 w 4501152"/>
              <a:gd name="connsiteY2" fmla="*/ 331423 h 6172200"/>
              <a:gd name="connsiteX3" fmla="*/ 4501152 w 4501152"/>
              <a:gd name="connsiteY3" fmla="*/ 5840778 h 6172200"/>
              <a:gd name="connsiteX4" fmla="*/ 4168517 w 4501152"/>
              <a:gd name="connsiteY4" fmla="*/ 6172200 h 6172200"/>
              <a:gd name="connsiteX5" fmla="*/ 332635 w 4501152"/>
              <a:gd name="connsiteY5" fmla="*/ 6172200 h 6172200"/>
              <a:gd name="connsiteX6" fmla="*/ 0 w 4501152"/>
              <a:gd name="connsiteY6" fmla="*/ 5840778 h 6172200"/>
              <a:gd name="connsiteX7" fmla="*/ 0 w 4501152"/>
              <a:gd name="connsiteY7" fmla="*/ 331423 h 6172200"/>
              <a:gd name="connsiteX8" fmla="*/ 332635 w 4501152"/>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1152" h="6172200">
                <a:moveTo>
                  <a:pt x="332635" y="0"/>
                </a:moveTo>
                <a:lnTo>
                  <a:pt x="4168517" y="0"/>
                </a:lnTo>
                <a:cubicBezTo>
                  <a:pt x="4352226" y="0"/>
                  <a:pt x="4501152" y="148383"/>
                  <a:pt x="4501152" y="331423"/>
                </a:cubicBezTo>
                <a:lnTo>
                  <a:pt x="4501152" y="5840778"/>
                </a:lnTo>
                <a:cubicBezTo>
                  <a:pt x="4501152" y="6023817"/>
                  <a:pt x="4352226" y="6172200"/>
                  <a:pt x="4168517" y="6172200"/>
                </a:cubicBezTo>
                <a:lnTo>
                  <a:pt x="332635" y="6172200"/>
                </a:lnTo>
                <a:cubicBezTo>
                  <a:pt x="148926" y="6172200"/>
                  <a:pt x="0" y="6023817"/>
                  <a:pt x="0" y="5840778"/>
                </a:cubicBezTo>
                <a:lnTo>
                  <a:pt x="0" y="331423"/>
                </a:lnTo>
                <a:cubicBezTo>
                  <a:pt x="0" y="148383"/>
                  <a:pt x="148926" y="0"/>
                  <a:pt x="332635" y="0"/>
                </a:cubicBezTo>
                <a:close/>
              </a:path>
            </a:pathLst>
          </a:custGeom>
          <a:blipFill dpi="0" rotWithShape="1">
            <a:blip r:embed="rId2">
              <a:alphaModFix amt="60000"/>
            </a:blip>
            <a:srcRect/>
            <a:stretch>
              <a:fillRect/>
            </a:stretch>
          </a:blipFill>
        </p:spPr>
        <p:txBody>
          <a:bodyPr wrap="square" rtlCol="0">
            <a:noAutofit/>
          </a:bodyPr>
          <a:lstStyle/>
          <a:p>
            <a:pPr rtl="0"/>
            <a:r>
              <a:rPr lang="es"/>
              <a:t>Haga clic en el icono para agregar una imagen</a:t>
            </a:r>
          </a:p>
        </p:txBody>
      </p:sp>
      <p:sp>
        <p:nvSpPr>
          <p:cNvPr id="8" name="Marcador de contenido 7">
            <a:extLst>
              <a:ext uri="{FF2B5EF4-FFF2-40B4-BE49-F238E27FC236}">
                <a16:creationId xmlns:a16="http://schemas.microsoft.com/office/drawing/2014/main" id="{818B74D6-CD72-B859-C229-60DB988B25E3}"/>
              </a:ext>
            </a:extLst>
          </p:cNvPr>
          <p:cNvSpPr>
            <a:spLocks noGrp="1"/>
          </p:cNvSpPr>
          <p:nvPr>
            <p:ph sz="quarter" idx="14"/>
          </p:nvPr>
        </p:nvSpPr>
        <p:spPr>
          <a:xfrm>
            <a:off x="5550408" y="1828800"/>
            <a:ext cx="6035040" cy="4489704"/>
          </a:xfrm>
        </p:spPr>
        <p:txBody>
          <a:bodyPr rtlCol="0"/>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5" name="Marcador de fecha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lvl1pPr>
              <a:defRPr>
                <a:solidFill>
                  <a:schemeClr val="tx1"/>
                </a:solidFill>
                <a:effectLst/>
              </a:defRPr>
            </a:lvl1pPr>
          </a:lstStyle>
          <a:p>
            <a:pPr rtl="0"/>
            <a:r>
              <a:rPr lang="en-US"/>
              <a:t>20/2/2025</a:t>
            </a:r>
          </a:p>
        </p:txBody>
      </p:sp>
      <p:sp>
        <p:nvSpPr>
          <p:cNvPr id="6" name="Marcador de pie de página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r>
              <a:rPr lang="es"/>
              <a:t>Ejemplo de Texto de pie de página</a:t>
            </a:r>
          </a:p>
        </p:txBody>
      </p:sp>
      <p:sp>
        <p:nvSpPr>
          <p:cNvPr id="7" name="Marcador de número de diapositiva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CC057153-B650-4DEB-B370-79DDCFDCE934}" type="slidenum">
              <a:rPr lang="en-US" smtClean="0"/>
              <a:t>‹#›</a:t>
            </a:fld>
            <a:endParaRPr lang="en-US"/>
          </a:p>
        </p:txBody>
      </p:sp>
    </p:spTree>
    <p:extLst>
      <p:ext uri="{BB962C8B-B14F-4D97-AF65-F5344CB8AC3E}">
        <p14:creationId xmlns:p14="http://schemas.microsoft.com/office/powerpoint/2010/main" val="241749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ítulo 2">
    <p:bg>
      <p:bgRef idx="1001">
        <a:schemeClr val="bg1"/>
      </p:bgRef>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336E9A-8E96-CD8C-7598-F87632CD81CF}"/>
              </a:ext>
            </a:extLst>
          </p:cNvPr>
          <p:cNvSpPr>
            <a:spLocks noGrp="1"/>
          </p:cNvSpPr>
          <p:nvPr>
            <p:ph type="ctrTitle"/>
          </p:nvPr>
        </p:nvSpPr>
        <p:spPr>
          <a:xfrm>
            <a:off x="1408176" y="1536192"/>
            <a:ext cx="9171432" cy="2615184"/>
          </a:xfrm>
        </p:spPr>
        <p:txBody>
          <a:bodyPr rtlCol="0" anchor="ctr">
            <a:normAutofit/>
          </a:bodyPr>
          <a:lstStyle>
            <a:lvl1pPr algn="ctr">
              <a:defRPr sz="5400">
                <a:solidFill>
                  <a:schemeClr val="tx2"/>
                </a:solidFill>
              </a:defRPr>
            </a:lvl1pPr>
          </a:lstStyle>
          <a:p>
            <a:pPr rtl="0"/>
            <a:r>
              <a:rPr lang="es"/>
              <a:t>Haga clic para modificar el estilo de título del patrón</a:t>
            </a:r>
            <a:endParaRPr lang="en-US" dirty="0"/>
          </a:p>
        </p:txBody>
      </p:sp>
      <p:sp>
        <p:nvSpPr>
          <p:cNvPr id="3" name="Subtítulo 2">
            <a:extLst>
              <a:ext uri="{FF2B5EF4-FFF2-40B4-BE49-F238E27FC236}">
                <a16:creationId xmlns:a16="http://schemas.microsoft.com/office/drawing/2014/main" id="{2BDC76B8-60F6-62D3-9F73-E81662203017}"/>
              </a:ext>
            </a:extLst>
          </p:cNvPr>
          <p:cNvSpPr>
            <a:spLocks noGrp="1"/>
          </p:cNvSpPr>
          <p:nvPr>
            <p:ph type="subTitle" idx="1"/>
          </p:nvPr>
        </p:nvSpPr>
        <p:spPr>
          <a:xfrm>
            <a:off x="1408176" y="4427554"/>
            <a:ext cx="9171432" cy="1143000"/>
          </a:xfrm>
        </p:spPr>
        <p:txBody>
          <a:bodyPr rtlCol="0" anchor="t">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
              <a:t>Haga clic para editar el estilo de subtítulo del patrón</a:t>
            </a:r>
            <a:endParaRPr lang="en-US" dirty="0"/>
          </a:p>
        </p:txBody>
      </p:sp>
      <p:sp>
        <p:nvSpPr>
          <p:cNvPr id="4" name="Marcador de fecha 3">
            <a:extLst>
              <a:ext uri="{FF2B5EF4-FFF2-40B4-BE49-F238E27FC236}">
                <a16:creationId xmlns:a16="http://schemas.microsoft.com/office/drawing/2014/main" id="{EAE2DAFA-435E-AAF9-8B67-495E5AFDCD91}"/>
              </a:ext>
            </a:extLst>
          </p:cNvPr>
          <p:cNvSpPr>
            <a:spLocks noGrp="1"/>
          </p:cNvSpPr>
          <p:nvPr>
            <p:ph type="dt" sz="half" idx="10"/>
          </p:nvPr>
        </p:nvSpPr>
        <p:spPr/>
        <p:txBody>
          <a:bodyPr rtlCol="0"/>
          <a:lstStyle>
            <a:lvl1pPr>
              <a:defRPr>
                <a:solidFill>
                  <a:schemeClr val="tx2"/>
                </a:solidFill>
              </a:defRPr>
            </a:lvl1pPr>
          </a:lstStyle>
          <a:p>
            <a:pPr rtl="0"/>
            <a:r>
              <a:rPr lang="en-US"/>
              <a:t>20/2/2025</a:t>
            </a:r>
          </a:p>
        </p:txBody>
      </p:sp>
      <p:sp>
        <p:nvSpPr>
          <p:cNvPr id="5" name="Marcador de pie de página 4">
            <a:extLst>
              <a:ext uri="{FF2B5EF4-FFF2-40B4-BE49-F238E27FC236}">
                <a16:creationId xmlns:a16="http://schemas.microsoft.com/office/drawing/2014/main" id="{5B407A58-3351-E479-1A0C-2FF49FA42707}"/>
              </a:ext>
            </a:extLst>
          </p:cNvPr>
          <p:cNvSpPr>
            <a:spLocks noGrp="1"/>
          </p:cNvSpPr>
          <p:nvPr>
            <p:ph type="ftr" sz="quarter" idx="11"/>
          </p:nvPr>
        </p:nvSpPr>
        <p:spPr/>
        <p:txBody>
          <a:bodyPr rtlCol="0"/>
          <a:lstStyle>
            <a:lvl1pPr>
              <a:defRPr>
                <a:solidFill>
                  <a:schemeClr val="tx2"/>
                </a:solidFill>
              </a:defRPr>
            </a:lvl1pPr>
          </a:lstStyle>
          <a:p>
            <a:pPr rtl="0"/>
            <a:r>
              <a:rPr lang="es"/>
              <a:t>Ejemplo de Texto de pie de página</a:t>
            </a:r>
          </a:p>
        </p:txBody>
      </p:sp>
      <p:sp>
        <p:nvSpPr>
          <p:cNvPr id="6" name="Marcador de número de diapositiva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lstStyle>
            <a:lvl1pPr>
              <a:defRPr>
                <a:solidFill>
                  <a:schemeClr val="tx2"/>
                </a:solidFill>
              </a:defRPr>
            </a:lvl1pPr>
          </a:lstStyle>
          <a:p>
            <a:pPr rtl="0"/>
            <a:fld id="{CC057153-B650-4DEB-B370-79DDCFDCE934}" type="slidenum">
              <a:rPr lang="en-US" smtClean="0"/>
              <a:pPr rtl="0"/>
              <a:t>‹#›</a:t>
            </a:fld>
            <a:endParaRPr lang="en-US"/>
          </a:p>
        </p:txBody>
      </p:sp>
    </p:spTree>
    <p:extLst>
      <p:ext uri="{BB962C8B-B14F-4D97-AF65-F5344CB8AC3E}">
        <p14:creationId xmlns:p14="http://schemas.microsoft.com/office/powerpoint/2010/main" val="200697454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ítulo, foto de contenido 2">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F3BB49-A328-F121-7F27-DEB7C3CC2B0F}"/>
              </a:ext>
            </a:extLst>
          </p:cNvPr>
          <p:cNvSpPr>
            <a:spLocks noGrp="1"/>
          </p:cNvSpPr>
          <p:nvPr>
            <p:ph type="title"/>
          </p:nvPr>
        </p:nvSpPr>
        <p:spPr>
          <a:xfrm>
            <a:off x="429768" y="548640"/>
            <a:ext cx="6135624" cy="1143000"/>
          </a:xfrm>
        </p:spPr>
        <p:txBody>
          <a:bodyPr rtlCol="0" anchor="b"/>
          <a:lstStyle/>
          <a:p>
            <a:pPr rtl="0"/>
            <a:r>
              <a:rPr lang="es"/>
              <a:t>Haga clic para modificar el estilo de título del patrón</a:t>
            </a:r>
          </a:p>
        </p:txBody>
      </p:sp>
      <p:sp>
        <p:nvSpPr>
          <p:cNvPr id="8" name="Marcador de contenido 7">
            <a:extLst>
              <a:ext uri="{FF2B5EF4-FFF2-40B4-BE49-F238E27FC236}">
                <a16:creationId xmlns:a16="http://schemas.microsoft.com/office/drawing/2014/main" id="{07755DB3-9272-8E5E-039F-AC14A2C07898}"/>
              </a:ext>
            </a:extLst>
          </p:cNvPr>
          <p:cNvSpPr>
            <a:spLocks noGrp="1"/>
          </p:cNvSpPr>
          <p:nvPr>
            <p:ph sz="quarter" idx="14"/>
          </p:nvPr>
        </p:nvSpPr>
        <p:spPr>
          <a:xfrm>
            <a:off x="429768" y="1828800"/>
            <a:ext cx="6135624" cy="4489704"/>
          </a:xfrm>
        </p:spPr>
        <p:txBody>
          <a:bodyPr rtlCol="0"/>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5" name="Marcador de fecha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p>
            <a:pPr rtl="0"/>
            <a:r>
              <a:rPr lang="en-US"/>
              <a:t>20/2/2025</a:t>
            </a:r>
          </a:p>
        </p:txBody>
      </p:sp>
      <p:sp>
        <p:nvSpPr>
          <p:cNvPr id="4" name="Marcador de posición de imagen 3">
            <a:extLst>
              <a:ext uri="{FF2B5EF4-FFF2-40B4-BE49-F238E27FC236}">
                <a16:creationId xmlns:a16="http://schemas.microsoft.com/office/drawing/2014/main" id="{7F11DC52-D1FD-A255-1A04-7A15A9DE3C8F}"/>
              </a:ext>
            </a:extLst>
          </p:cNvPr>
          <p:cNvSpPr>
            <a:spLocks noGrp="1"/>
          </p:cNvSpPr>
          <p:nvPr>
            <p:ph type="pic" sz="quarter" idx="13"/>
          </p:nvPr>
        </p:nvSpPr>
        <p:spPr>
          <a:xfrm>
            <a:off x="7353304" y="352327"/>
            <a:ext cx="4495799" cy="6172200"/>
          </a:xfrm>
          <a:custGeom>
            <a:avLst/>
            <a:gdLst>
              <a:gd name="connsiteX0" fmla="*/ 293171 w 4495799"/>
              <a:gd name="connsiteY0" fmla="*/ 0 h 6172200"/>
              <a:gd name="connsiteX1" fmla="*/ 4202628 w 4495799"/>
              <a:gd name="connsiteY1" fmla="*/ 0 h 6172200"/>
              <a:gd name="connsiteX2" fmla="*/ 4495799 w 4495799"/>
              <a:gd name="connsiteY2" fmla="*/ 293171 h 6172200"/>
              <a:gd name="connsiteX3" fmla="*/ 4495799 w 4495799"/>
              <a:gd name="connsiteY3" fmla="*/ 5879029 h 6172200"/>
              <a:gd name="connsiteX4" fmla="*/ 4202628 w 4495799"/>
              <a:gd name="connsiteY4" fmla="*/ 6172200 h 6172200"/>
              <a:gd name="connsiteX5" fmla="*/ 293171 w 4495799"/>
              <a:gd name="connsiteY5" fmla="*/ 6172200 h 6172200"/>
              <a:gd name="connsiteX6" fmla="*/ 0 w 4495799"/>
              <a:gd name="connsiteY6" fmla="*/ 5879029 h 6172200"/>
              <a:gd name="connsiteX7" fmla="*/ 0 w 4495799"/>
              <a:gd name="connsiteY7" fmla="*/ 293171 h 6172200"/>
              <a:gd name="connsiteX8" fmla="*/ 293171 w 4495799"/>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5799" h="6172200">
                <a:moveTo>
                  <a:pt x="293171" y="0"/>
                </a:moveTo>
                <a:lnTo>
                  <a:pt x="4202628" y="0"/>
                </a:lnTo>
                <a:cubicBezTo>
                  <a:pt x="4364542" y="0"/>
                  <a:pt x="4495799" y="131257"/>
                  <a:pt x="4495799" y="293171"/>
                </a:cubicBezTo>
                <a:lnTo>
                  <a:pt x="4495799" y="5879029"/>
                </a:lnTo>
                <a:cubicBezTo>
                  <a:pt x="4495799" y="6040943"/>
                  <a:pt x="4364542" y="6172200"/>
                  <a:pt x="4202628" y="6172200"/>
                </a:cubicBezTo>
                <a:lnTo>
                  <a:pt x="293171" y="6172200"/>
                </a:lnTo>
                <a:cubicBezTo>
                  <a:pt x="131257" y="6172200"/>
                  <a:pt x="0" y="6040943"/>
                  <a:pt x="0" y="5879029"/>
                </a:cubicBezTo>
                <a:lnTo>
                  <a:pt x="0" y="293171"/>
                </a:lnTo>
                <a:cubicBezTo>
                  <a:pt x="0" y="131257"/>
                  <a:pt x="131257" y="0"/>
                  <a:pt x="293171" y="0"/>
                </a:cubicBezTo>
                <a:close/>
              </a:path>
            </a:pathLst>
          </a:custGeom>
          <a:blipFill dpi="0" rotWithShape="1">
            <a:blip r:embed="rId2">
              <a:alphaModFix amt="60000"/>
            </a:blip>
            <a:srcRect/>
            <a:stretch>
              <a:fillRect/>
            </a:stretch>
          </a:blipFill>
        </p:spPr>
        <p:txBody>
          <a:bodyPr wrap="square" rtlCol="0">
            <a:noAutofit/>
          </a:bodyPr>
          <a:lstStyle/>
          <a:p>
            <a:pPr rtl="0"/>
            <a:r>
              <a:rPr lang="es"/>
              <a:t>Haga clic en el icono para agregar una imagen</a:t>
            </a:r>
          </a:p>
        </p:txBody>
      </p:sp>
      <p:sp>
        <p:nvSpPr>
          <p:cNvPr id="6" name="Marcador de pie de página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lvl1pPr>
              <a:defRPr>
                <a:solidFill>
                  <a:schemeClr val="tx1"/>
                </a:solidFill>
                <a:effectLst/>
              </a:defRPr>
            </a:lvl1pPr>
          </a:lstStyle>
          <a:p>
            <a:pPr rtl="0"/>
            <a:r>
              <a:rPr lang="es"/>
              <a:t>Ejemplo de Texto de pie de página</a:t>
            </a:r>
          </a:p>
        </p:txBody>
      </p:sp>
      <p:sp>
        <p:nvSpPr>
          <p:cNvPr id="7" name="Marcador de número de diapositiva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lvl1pPr>
              <a:defRPr>
                <a:solidFill>
                  <a:schemeClr val="tx1"/>
                </a:solidFill>
                <a:effectLst/>
              </a:defRPr>
            </a:lvl1pPr>
          </a:lstStyle>
          <a:p>
            <a:pPr rtl="0"/>
            <a:fld id="{CC057153-B650-4DEB-B370-79DDCFDCE934}" type="slidenum">
              <a:rPr lang="en-US" smtClean="0"/>
              <a:pPr rtl="0"/>
              <a:t>‹#›</a:t>
            </a:fld>
            <a:endParaRPr lang="en-US"/>
          </a:p>
        </p:txBody>
      </p:sp>
    </p:spTree>
    <p:extLst>
      <p:ext uri="{BB962C8B-B14F-4D97-AF65-F5344CB8AC3E}">
        <p14:creationId xmlns:p14="http://schemas.microsoft.com/office/powerpoint/2010/main" val="7214047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ítulo, foto de contenido 3">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F3BB49-A328-F121-7F27-DEB7C3CC2B0F}"/>
              </a:ext>
            </a:extLst>
          </p:cNvPr>
          <p:cNvSpPr>
            <a:spLocks noGrp="1"/>
          </p:cNvSpPr>
          <p:nvPr>
            <p:ph type="title"/>
          </p:nvPr>
        </p:nvSpPr>
        <p:spPr>
          <a:xfrm>
            <a:off x="4820076" y="320040"/>
            <a:ext cx="6766560" cy="932688"/>
          </a:xfrm>
        </p:spPr>
        <p:txBody>
          <a:bodyPr rtlCol="0" anchor="b"/>
          <a:lstStyle/>
          <a:p>
            <a:pPr rtl="0"/>
            <a:r>
              <a:rPr lang="es"/>
              <a:t>Haga clic para modificar el estilo de título del patrón</a:t>
            </a:r>
          </a:p>
        </p:txBody>
      </p:sp>
      <p:sp>
        <p:nvSpPr>
          <p:cNvPr id="4" name="Marcador de posición de imagen 3">
            <a:extLst>
              <a:ext uri="{FF2B5EF4-FFF2-40B4-BE49-F238E27FC236}">
                <a16:creationId xmlns:a16="http://schemas.microsoft.com/office/drawing/2014/main" id="{9539F8C7-DD74-7177-C2DA-02533B6576FD}"/>
              </a:ext>
            </a:extLst>
          </p:cNvPr>
          <p:cNvSpPr>
            <a:spLocks noGrp="1"/>
          </p:cNvSpPr>
          <p:nvPr>
            <p:ph type="pic" sz="quarter" idx="13"/>
          </p:nvPr>
        </p:nvSpPr>
        <p:spPr>
          <a:xfrm>
            <a:off x="339373" y="344424"/>
            <a:ext cx="3808553" cy="6172200"/>
          </a:xfrm>
          <a:custGeom>
            <a:avLst/>
            <a:gdLst>
              <a:gd name="connsiteX0" fmla="*/ 292116 w 3808553"/>
              <a:gd name="connsiteY0" fmla="*/ 0 h 6172200"/>
              <a:gd name="connsiteX1" fmla="*/ 3516437 w 3808553"/>
              <a:gd name="connsiteY1" fmla="*/ 0 h 6172200"/>
              <a:gd name="connsiteX2" fmla="*/ 3808553 w 3808553"/>
              <a:gd name="connsiteY2" fmla="*/ 292116 h 6172200"/>
              <a:gd name="connsiteX3" fmla="*/ 3808553 w 3808553"/>
              <a:gd name="connsiteY3" fmla="*/ 5880084 h 6172200"/>
              <a:gd name="connsiteX4" fmla="*/ 3516437 w 3808553"/>
              <a:gd name="connsiteY4" fmla="*/ 6172200 h 6172200"/>
              <a:gd name="connsiteX5" fmla="*/ 292116 w 3808553"/>
              <a:gd name="connsiteY5" fmla="*/ 6172200 h 6172200"/>
              <a:gd name="connsiteX6" fmla="*/ 0 w 3808553"/>
              <a:gd name="connsiteY6" fmla="*/ 5880084 h 6172200"/>
              <a:gd name="connsiteX7" fmla="*/ 0 w 3808553"/>
              <a:gd name="connsiteY7" fmla="*/ 292116 h 6172200"/>
              <a:gd name="connsiteX8" fmla="*/ 292116 w 3808553"/>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8553" h="6172200">
                <a:moveTo>
                  <a:pt x="292116" y="0"/>
                </a:moveTo>
                <a:lnTo>
                  <a:pt x="3516437" y="0"/>
                </a:lnTo>
                <a:cubicBezTo>
                  <a:pt x="3677768" y="0"/>
                  <a:pt x="3808553" y="130785"/>
                  <a:pt x="3808553" y="292116"/>
                </a:cubicBezTo>
                <a:lnTo>
                  <a:pt x="3808553" y="5880084"/>
                </a:lnTo>
                <a:cubicBezTo>
                  <a:pt x="3808553" y="6041415"/>
                  <a:pt x="3677768" y="6172200"/>
                  <a:pt x="3516437" y="6172200"/>
                </a:cubicBezTo>
                <a:lnTo>
                  <a:pt x="292116" y="6172200"/>
                </a:lnTo>
                <a:cubicBezTo>
                  <a:pt x="130785" y="6172200"/>
                  <a:pt x="0" y="6041415"/>
                  <a:pt x="0" y="5880084"/>
                </a:cubicBezTo>
                <a:lnTo>
                  <a:pt x="0" y="292116"/>
                </a:lnTo>
                <a:cubicBezTo>
                  <a:pt x="0" y="130785"/>
                  <a:pt x="130785" y="0"/>
                  <a:pt x="292116" y="0"/>
                </a:cubicBezTo>
                <a:close/>
              </a:path>
            </a:pathLst>
          </a:custGeom>
          <a:blipFill dpi="0" rotWithShape="1">
            <a:blip r:embed="rId2">
              <a:alphaModFix amt="60000"/>
            </a:blip>
            <a:srcRect/>
            <a:stretch>
              <a:fillRect/>
            </a:stretch>
          </a:blipFill>
        </p:spPr>
        <p:txBody>
          <a:bodyPr wrap="square" rtlCol="0">
            <a:noAutofit/>
          </a:bodyPr>
          <a:lstStyle/>
          <a:p>
            <a:pPr rtl="0"/>
            <a:r>
              <a:rPr lang="es"/>
              <a:t>Haga clic en el icono para agregar una imagen</a:t>
            </a:r>
            <a:endParaRPr lang="en-US" dirty="0"/>
          </a:p>
        </p:txBody>
      </p:sp>
      <p:sp>
        <p:nvSpPr>
          <p:cNvPr id="8" name="Marcador de contenido 7">
            <a:extLst>
              <a:ext uri="{FF2B5EF4-FFF2-40B4-BE49-F238E27FC236}">
                <a16:creationId xmlns:a16="http://schemas.microsoft.com/office/drawing/2014/main" id="{818B74D6-CD72-B859-C229-60DB988B25E3}"/>
              </a:ext>
            </a:extLst>
          </p:cNvPr>
          <p:cNvSpPr>
            <a:spLocks noGrp="1"/>
          </p:cNvSpPr>
          <p:nvPr>
            <p:ph sz="quarter" idx="14"/>
          </p:nvPr>
        </p:nvSpPr>
        <p:spPr>
          <a:xfrm>
            <a:off x="4820076" y="1380744"/>
            <a:ext cx="6766560" cy="4983480"/>
          </a:xfrm>
        </p:spPr>
        <p:txBody>
          <a:bodyPr rtlCol="0"/>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5" name="Marcador de fecha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lvl1pPr>
              <a:defRPr>
                <a:solidFill>
                  <a:schemeClr val="tx1"/>
                </a:solidFill>
                <a:effectLst/>
              </a:defRPr>
            </a:lvl1pPr>
          </a:lstStyle>
          <a:p>
            <a:pPr rtl="0"/>
            <a:r>
              <a:rPr lang="en-US"/>
              <a:t>20/2/2025</a:t>
            </a:r>
          </a:p>
        </p:txBody>
      </p:sp>
      <p:sp>
        <p:nvSpPr>
          <p:cNvPr id="6" name="Marcador de pie de página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r>
              <a:rPr lang="es"/>
              <a:t>Ejemplo de Texto de pie de página</a:t>
            </a:r>
          </a:p>
        </p:txBody>
      </p:sp>
      <p:sp>
        <p:nvSpPr>
          <p:cNvPr id="7" name="Marcador de número de diapositiva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CC057153-B650-4DEB-B370-79DDCFDCE934}" type="slidenum">
              <a:rPr lang="en-US" smtClean="0"/>
              <a:t>‹#›</a:t>
            </a:fld>
            <a:endParaRPr lang="en-US"/>
          </a:p>
        </p:txBody>
      </p:sp>
    </p:spTree>
    <p:extLst>
      <p:ext uri="{BB962C8B-B14F-4D97-AF65-F5344CB8AC3E}">
        <p14:creationId xmlns:p14="http://schemas.microsoft.com/office/powerpoint/2010/main" val="21632171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ítulo, foto de contenido 4">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F3BB49-A328-F121-7F27-DEB7C3CC2B0F}"/>
              </a:ext>
            </a:extLst>
          </p:cNvPr>
          <p:cNvSpPr>
            <a:spLocks noGrp="1"/>
          </p:cNvSpPr>
          <p:nvPr>
            <p:ph type="title"/>
          </p:nvPr>
        </p:nvSpPr>
        <p:spPr>
          <a:xfrm>
            <a:off x="429768" y="320040"/>
            <a:ext cx="6858000" cy="932688"/>
          </a:xfrm>
        </p:spPr>
        <p:txBody>
          <a:bodyPr rtlCol="0" anchor="b"/>
          <a:lstStyle/>
          <a:p>
            <a:pPr rtl="0"/>
            <a:r>
              <a:rPr lang="es"/>
              <a:t>Haga clic para modificar el estilo de título del patrón</a:t>
            </a:r>
          </a:p>
        </p:txBody>
      </p:sp>
      <p:sp>
        <p:nvSpPr>
          <p:cNvPr id="8" name="Marcador de contenido 7">
            <a:extLst>
              <a:ext uri="{FF2B5EF4-FFF2-40B4-BE49-F238E27FC236}">
                <a16:creationId xmlns:a16="http://schemas.microsoft.com/office/drawing/2014/main" id="{07755DB3-9272-8E5E-039F-AC14A2C07898}"/>
              </a:ext>
            </a:extLst>
          </p:cNvPr>
          <p:cNvSpPr>
            <a:spLocks noGrp="1"/>
          </p:cNvSpPr>
          <p:nvPr>
            <p:ph sz="quarter" idx="14"/>
          </p:nvPr>
        </p:nvSpPr>
        <p:spPr>
          <a:xfrm>
            <a:off x="429768" y="1380744"/>
            <a:ext cx="6858000" cy="4983480"/>
          </a:xfrm>
        </p:spPr>
        <p:txBody>
          <a:bodyPr rtlCol="0"/>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5" name="Marcador de fecha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p>
            <a:pPr rtl="0"/>
            <a:r>
              <a:rPr lang="en-US"/>
              <a:t>20/2/2025</a:t>
            </a:r>
          </a:p>
        </p:txBody>
      </p:sp>
      <p:sp>
        <p:nvSpPr>
          <p:cNvPr id="4" name="Marcador de posición de imagen 3">
            <a:extLst>
              <a:ext uri="{FF2B5EF4-FFF2-40B4-BE49-F238E27FC236}">
                <a16:creationId xmlns:a16="http://schemas.microsoft.com/office/drawing/2014/main" id="{26FEEE5C-15B3-8386-23D3-B6B236C668F2}"/>
              </a:ext>
            </a:extLst>
          </p:cNvPr>
          <p:cNvSpPr>
            <a:spLocks noGrp="1"/>
          </p:cNvSpPr>
          <p:nvPr>
            <p:ph type="pic" sz="quarter" idx="13"/>
          </p:nvPr>
        </p:nvSpPr>
        <p:spPr>
          <a:xfrm>
            <a:off x="8046768" y="344424"/>
            <a:ext cx="3808553" cy="6172200"/>
          </a:xfrm>
          <a:custGeom>
            <a:avLst/>
            <a:gdLst>
              <a:gd name="connsiteX0" fmla="*/ 292116 w 3808553"/>
              <a:gd name="connsiteY0" fmla="*/ 0 h 6172200"/>
              <a:gd name="connsiteX1" fmla="*/ 3516437 w 3808553"/>
              <a:gd name="connsiteY1" fmla="*/ 0 h 6172200"/>
              <a:gd name="connsiteX2" fmla="*/ 3808553 w 3808553"/>
              <a:gd name="connsiteY2" fmla="*/ 292116 h 6172200"/>
              <a:gd name="connsiteX3" fmla="*/ 3808553 w 3808553"/>
              <a:gd name="connsiteY3" fmla="*/ 5880084 h 6172200"/>
              <a:gd name="connsiteX4" fmla="*/ 3516437 w 3808553"/>
              <a:gd name="connsiteY4" fmla="*/ 6172200 h 6172200"/>
              <a:gd name="connsiteX5" fmla="*/ 292116 w 3808553"/>
              <a:gd name="connsiteY5" fmla="*/ 6172200 h 6172200"/>
              <a:gd name="connsiteX6" fmla="*/ 0 w 3808553"/>
              <a:gd name="connsiteY6" fmla="*/ 5880084 h 6172200"/>
              <a:gd name="connsiteX7" fmla="*/ 0 w 3808553"/>
              <a:gd name="connsiteY7" fmla="*/ 292116 h 6172200"/>
              <a:gd name="connsiteX8" fmla="*/ 292116 w 3808553"/>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8553" h="6172200">
                <a:moveTo>
                  <a:pt x="292116" y="0"/>
                </a:moveTo>
                <a:lnTo>
                  <a:pt x="3516437" y="0"/>
                </a:lnTo>
                <a:cubicBezTo>
                  <a:pt x="3677768" y="0"/>
                  <a:pt x="3808553" y="130785"/>
                  <a:pt x="3808553" y="292116"/>
                </a:cubicBezTo>
                <a:lnTo>
                  <a:pt x="3808553" y="5880084"/>
                </a:lnTo>
                <a:cubicBezTo>
                  <a:pt x="3808553" y="6041415"/>
                  <a:pt x="3677768" y="6172200"/>
                  <a:pt x="3516437" y="6172200"/>
                </a:cubicBezTo>
                <a:lnTo>
                  <a:pt x="292116" y="6172200"/>
                </a:lnTo>
                <a:cubicBezTo>
                  <a:pt x="130785" y="6172200"/>
                  <a:pt x="0" y="6041415"/>
                  <a:pt x="0" y="5880084"/>
                </a:cubicBezTo>
                <a:lnTo>
                  <a:pt x="0" y="292116"/>
                </a:lnTo>
                <a:cubicBezTo>
                  <a:pt x="0" y="130785"/>
                  <a:pt x="130785" y="0"/>
                  <a:pt x="292116" y="0"/>
                </a:cubicBezTo>
                <a:close/>
              </a:path>
            </a:pathLst>
          </a:custGeom>
          <a:blipFill dpi="0" rotWithShape="1">
            <a:blip r:embed="rId2">
              <a:alphaModFix amt="60000"/>
            </a:blip>
            <a:srcRect/>
            <a:stretch>
              <a:fillRect/>
            </a:stretch>
          </a:blipFill>
        </p:spPr>
        <p:txBody>
          <a:bodyPr wrap="square" rtlCol="0">
            <a:noAutofit/>
          </a:bodyPr>
          <a:lstStyle/>
          <a:p>
            <a:pPr rtl="0"/>
            <a:r>
              <a:rPr lang="es"/>
              <a:t>Haga clic en el icono para agregar una imagen</a:t>
            </a:r>
          </a:p>
        </p:txBody>
      </p:sp>
      <p:sp>
        <p:nvSpPr>
          <p:cNvPr id="6" name="Marcador de pie de página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lvl1pPr>
              <a:defRPr>
                <a:solidFill>
                  <a:schemeClr val="tx1"/>
                </a:solidFill>
                <a:effectLst/>
              </a:defRPr>
            </a:lvl1pPr>
          </a:lstStyle>
          <a:p>
            <a:pPr rtl="0"/>
            <a:r>
              <a:rPr lang="es"/>
              <a:t>Ejemplo de Texto de pie de página</a:t>
            </a:r>
          </a:p>
        </p:txBody>
      </p:sp>
      <p:sp>
        <p:nvSpPr>
          <p:cNvPr id="7" name="Marcador de número de diapositiva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lvl1pPr>
              <a:defRPr>
                <a:solidFill>
                  <a:schemeClr val="tx1"/>
                </a:solidFill>
                <a:effectLst/>
              </a:defRPr>
            </a:lvl1pPr>
          </a:lstStyle>
          <a:p>
            <a:pPr rtl="0"/>
            <a:fld id="{CC057153-B650-4DEB-B370-79DDCFDCE934}" type="slidenum">
              <a:rPr lang="en-US" smtClean="0"/>
              <a:pPr rtl="0"/>
              <a:t>‹#›</a:t>
            </a:fld>
            <a:endParaRPr lang="en-US"/>
          </a:p>
        </p:txBody>
      </p:sp>
    </p:spTree>
    <p:extLst>
      <p:ext uri="{BB962C8B-B14F-4D97-AF65-F5344CB8AC3E}">
        <p14:creationId xmlns:p14="http://schemas.microsoft.com/office/powerpoint/2010/main" val="2187197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ítulo, foto de contenido 5">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F3BB49-A328-F121-7F27-DEB7C3CC2B0F}"/>
              </a:ext>
            </a:extLst>
          </p:cNvPr>
          <p:cNvSpPr>
            <a:spLocks noGrp="1"/>
          </p:cNvSpPr>
          <p:nvPr>
            <p:ph type="title"/>
          </p:nvPr>
        </p:nvSpPr>
        <p:spPr>
          <a:xfrm>
            <a:off x="7196328" y="601755"/>
            <a:ext cx="4389120" cy="1527048"/>
          </a:xfrm>
        </p:spPr>
        <p:txBody>
          <a:bodyPr rtlCol="0" anchor="b"/>
          <a:lstStyle/>
          <a:p>
            <a:pPr rtl="0"/>
            <a:r>
              <a:rPr lang="es"/>
              <a:t>Haga clic para modificar el estilo de título del patrón</a:t>
            </a:r>
          </a:p>
        </p:txBody>
      </p:sp>
      <p:sp>
        <p:nvSpPr>
          <p:cNvPr id="4" name="Marcador de posición de imagen 3">
            <a:extLst>
              <a:ext uri="{FF2B5EF4-FFF2-40B4-BE49-F238E27FC236}">
                <a16:creationId xmlns:a16="http://schemas.microsoft.com/office/drawing/2014/main" id="{EB281557-D8C5-3666-A17C-BD66A5F9C048}"/>
              </a:ext>
            </a:extLst>
          </p:cNvPr>
          <p:cNvSpPr>
            <a:spLocks noGrp="1"/>
          </p:cNvSpPr>
          <p:nvPr>
            <p:ph type="pic" sz="quarter" idx="13"/>
          </p:nvPr>
        </p:nvSpPr>
        <p:spPr>
          <a:xfrm>
            <a:off x="341522" y="342902"/>
            <a:ext cx="6249778" cy="6172343"/>
          </a:xfrm>
          <a:custGeom>
            <a:avLst/>
            <a:gdLst>
              <a:gd name="connsiteX0" fmla="*/ 258473 w 6249778"/>
              <a:gd name="connsiteY0" fmla="*/ 0 h 6172343"/>
              <a:gd name="connsiteX1" fmla="*/ 5991306 w 6249778"/>
              <a:gd name="connsiteY1" fmla="*/ 0 h 6172343"/>
              <a:gd name="connsiteX2" fmla="*/ 6249778 w 6249778"/>
              <a:gd name="connsiteY2" fmla="*/ 257942 h 6172343"/>
              <a:gd name="connsiteX3" fmla="*/ 6249778 w 6249778"/>
              <a:gd name="connsiteY3" fmla="*/ 5914401 h 6172343"/>
              <a:gd name="connsiteX4" fmla="*/ 5991306 w 6249778"/>
              <a:gd name="connsiteY4" fmla="*/ 6172343 h 6172343"/>
              <a:gd name="connsiteX5" fmla="*/ 258473 w 6249778"/>
              <a:gd name="connsiteY5" fmla="*/ 6172343 h 6172343"/>
              <a:gd name="connsiteX6" fmla="*/ 0 w 6249778"/>
              <a:gd name="connsiteY6" fmla="*/ 5914401 h 6172343"/>
              <a:gd name="connsiteX7" fmla="*/ 0 w 6249778"/>
              <a:gd name="connsiteY7" fmla="*/ 257942 h 6172343"/>
              <a:gd name="connsiteX8" fmla="*/ 258473 w 6249778"/>
              <a:gd name="connsiteY8" fmla="*/ 0 h 617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778" h="6172343">
                <a:moveTo>
                  <a:pt x="258473" y="0"/>
                </a:moveTo>
                <a:lnTo>
                  <a:pt x="5991306" y="0"/>
                </a:lnTo>
                <a:cubicBezTo>
                  <a:pt x="6134057" y="0"/>
                  <a:pt x="6249778" y="115484"/>
                  <a:pt x="6249778" y="257942"/>
                </a:cubicBezTo>
                <a:lnTo>
                  <a:pt x="6249778" y="5914401"/>
                </a:lnTo>
                <a:cubicBezTo>
                  <a:pt x="6249778" y="6056859"/>
                  <a:pt x="6134057" y="6172343"/>
                  <a:pt x="5991306" y="6172343"/>
                </a:cubicBezTo>
                <a:lnTo>
                  <a:pt x="258473" y="6172343"/>
                </a:lnTo>
                <a:cubicBezTo>
                  <a:pt x="115722" y="6172343"/>
                  <a:pt x="0" y="6056859"/>
                  <a:pt x="0" y="5914401"/>
                </a:cubicBezTo>
                <a:lnTo>
                  <a:pt x="0" y="257942"/>
                </a:lnTo>
                <a:cubicBezTo>
                  <a:pt x="0" y="115484"/>
                  <a:pt x="115722" y="0"/>
                  <a:pt x="258473" y="0"/>
                </a:cubicBezTo>
                <a:close/>
              </a:path>
            </a:pathLst>
          </a:custGeom>
          <a:blipFill dpi="0" rotWithShape="1">
            <a:blip r:embed="rId2">
              <a:alphaModFix amt="60000"/>
            </a:blip>
            <a:srcRect/>
            <a:stretch>
              <a:fillRect/>
            </a:stretch>
          </a:blipFill>
        </p:spPr>
        <p:txBody>
          <a:bodyPr wrap="square" rtlCol="0">
            <a:noAutofit/>
          </a:bodyPr>
          <a:lstStyle/>
          <a:p>
            <a:pPr rtl="0"/>
            <a:r>
              <a:rPr lang="es"/>
              <a:t>Haga clic en el icono para agregar una imagen</a:t>
            </a:r>
            <a:endParaRPr lang="en-US" dirty="0"/>
          </a:p>
        </p:txBody>
      </p:sp>
      <p:sp>
        <p:nvSpPr>
          <p:cNvPr id="8" name="Marcador de contenido 7">
            <a:extLst>
              <a:ext uri="{FF2B5EF4-FFF2-40B4-BE49-F238E27FC236}">
                <a16:creationId xmlns:a16="http://schemas.microsoft.com/office/drawing/2014/main" id="{7FF0220E-48F8-B4D9-19DE-7B457C3C221C}"/>
              </a:ext>
            </a:extLst>
          </p:cNvPr>
          <p:cNvSpPr>
            <a:spLocks noGrp="1"/>
          </p:cNvSpPr>
          <p:nvPr>
            <p:ph sz="quarter" idx="14"/>
          </p:nvPr>
        </p:nvSpPr>
        <p:spPr>
          <a:xfrm>
            <a:off x="7196328" y="2276856"/>
            <a:ext cx="4389120" cy="4041648"/>
          </a:xfrm>
        </p:spPr>
        <p:txBody>
          <a:bodyPr rtlCol="0"/>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5" name="Marcador de fecha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lvl1pPr>
              <a:defRPr>
                <a:solidFill>
                  <a:schemeClr val="tx1"/>
                </a:solidFill>
                <a:effectLst/>
              </a:defRPr>
            </a:lvl1pPr>
          </a:lstStyle>
          <a:p>
            <a:pPr rtl="0"/>
            <a:r>
              <a:rPr lang="en-US"/>
              <a:t>20/2/2025</a:t>
            </a:r>
          </a:p>
        </p:txBody>
      </p:sp>
      <p:sp>
        <p:nvSpPr>
          <p:cNvPr id="6" name="Marcador de pie de página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r>
              <a:rPr lang="es"/>
              <a:t>Ejemplo de Texto de pie de página</a:t>
            </a:r>
          </a:p>
        </p:txBody>
      </p:sp>
      <p:sp>
        <p:nvSpPr>
          <p:cNvPr id="7" name="Marcador de número de diapositiva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CC057153-B650-4DEB-B370-79DDCFDCE934}" type="slidenum">
              <a:rPr lang="en-US" smtClean="0"/>
              <a:t>‹#›</a:t>
            </a:fld>
            <a:endParaRPr lang="en-US"/>
          </a:p>
        </p:txBody>
      </p:sp>
    </p:spTree>
    <p:extLst>
      <p:ext uri="{BB962C8B-B14F-4D97-AF65-F5344CB8AC3E}">
        <p14:creationId xmlns:p14="http://schemas.microsoft.com/office/powerpoint/2010/main" val="9673447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ítulo, foto de contenido 6">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4480560" cy="1527048"/>
          </a:xfrm>
        </p:spPr>
        <p:txBody>
          <a:bodyPr rtlCol="0" anchor="b"/>
          <a:lstStyle/>
          <a:p>
            <a:pPr rtl="0"/>
            <a:r>
              <a:rPr lang="es"/>
              <a:t>Haga clic para modificar el estilo de título del patrón</a:t>
            </a:r>
          </a:p>
        </p:txBody>
      </p:sp>
      <p:sp>
        <p:nvSpPr>
          <p:cNvPr id="8" name="Marcador de contenido 7">
            <a:extLst>
              <a:ext uri="{FF2B5EF4-FFF2-40B4-BE49-F238E27FC236}">
                <a16:creationId xmlns:a16="http://schemas.microsoft.com/office/drawing/2014/main" id="{747AED59-1A26-9C13-8482-7857E7DEFE52}"/>
              </a:ext>
            </a:extLst>
          </p:cNvPr>
          <p:cNvSpPr>
            <a:spLocks noGrp="1"/>
          </p:cNvSpPr>
          <p:nvPr>
            <p:ph sz="quarter" idx="14"/>
          </p:nvPr>
        </p:nvSpPr>
        <p:spPr>
          <a:xfrm>
            <a:off x="429767" y="2276856"/>
            <a:ext cx="4480560" cy="4041648"/>
          </a:xfrm>
        </p:spPr>
        <p:txBody>
          <a:bodyPr rtlCol="0"/>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5" name="Marcador de fecha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p>
            <a:pPr rtl="0"/>
            <a:r>
              <a:rPr lang="en-US"/>
              <a:t>20/2/2025</a:t>
            </a:r>
          </a:p>
        </p:txBody>
      </p:sp>
      <p:sp>
        <p:nvSpPr>
          <p:cNvPr id="4" name="Marcador de posición de imagen 3">
            <a:extLst>
              <a:ext uri="{FF2B5EF4-FFF2-40B4-BE49-F238E27FC236}">
                <a16:creationId xmlns:a16="http://schemas.microsoft.com/office/drawing/2014/main" id="{00846273-A5CB-BDCB-C625-903F863EC307}"/>
              </a:ext>
            </a:extLst>
          </p:cNvPr>
          <p:cNvSpPr>
            <a:spLocks noGrp="1"/>
          </p:cNvSpPr>
          <p:nvPr>
            <p:ph type="pic" sz="quarter" idx="13"/>
          </p:nvPr>
        </p:nvSpPr>
        <p:spPr>
          <a:xfrm>
            <a:off x="5737594" y="342900"/>
            <a:ext cx="6111507" cy="6172338"/>
          </a:xfrm>
          <a:custGeom>
            <a:avLst/>
            <a:gdLst>
              <a:gd name="connsiteX0" fmla="*/ 269395 w 6111507"/>
              <a:gd name="connsiteY0" fmla="*/ 0 h 6172338"/>
              <a:gd name="connsiteX1" fmla="*/ 5842112 w 6111507"/>
              <a:gd name="connsiteY1" fmla="*/ 0 h 6172338"/>
              <a:gd name="connsiteX2" fmla="*/ 6111507 w 6111507"/>
              <a:gd name="connsiteY2" fmla="*/ 268145 h 6172338"/>
              <a:gd name="connsiteX3" fmla="*/ 6111507 w 6111507"/>
              <a:gd name="connsiteY3" fmla="*/ 5904194 h 6172338"/>
              <a:gd name="connsiteX4" fmla="*/ 5842112 w 6111507"/>
              <a:gd name="connsiteY4" fmla="*/ 6172338 h 6172338"/>
              <a:gd name="connsiteX5" fmla="*/ 269395 w 6111507"/>
              <a:gd name="connsiteY5" fmla="*/ 6172338 h 6172338"/>
              <a:gd name="connsiteX6" fmla="*/ 0 w 6111507"/>
              <a:gd name="connsiteY6" fmla="*/ 5904194 h 6172338"/>
              <a:gd name="connsiteX7" fmla="*/ 0 w 6111507"/>
              <a:gd name="connsiteY7" fmla="*/ 268145 h 6172338"/>
              <a:gd name="connsiteX8" fmla="*/ 269395 w 6111507"/>
              <a:gd name="connsiteY8" fmla="*/ 0 h 617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07" h="6172338">
                <a:moveTo>
                  <a:pt x="269395" y="0"/>
                </a:moveTo>
                <a:lnTo>
                  <a:pt x="5842112" y="0"/>
                </a:lnTo>
                <a:cubicBezTo>
                  <a:pt x="5990895" y="0"/>
                  <a:pt x="6111507" y="120052"/>
                  <a:pt x="6111507" y="268145"/>
                </a:cubicBezTo>
                <a:lnTo>
                  <a:pt x="6111507" y="5904194"/>
                </a:lnTo>
                <a:cubicBezTo>
                  <a:pt x="6111507" y="6052286"/>
                  <a:pt x="5990895" y="6172338"/>
                  <a:pt x="5842112" y="6172338"/>
                </a:cubicBezTo>
                <a:lnTo>
                  <a:pt x="269395" y="6172338"/>
                </a:lnTo>
                <a:cubicBezTo>
                  <a:pt x="120612" y="6172338"/>
                  <a:pt x="0" y="6052286"/>
                  <a:pt x="0" y="5904194"/>
                </a:cubicBezTo>
                <a:lnTo>
                  <a:pt x="0" y="268145"/>
                </a:lnTo>
                <a:cubicBezTo>
                  <a:pt x="0" y="120052"/>
                  <a:pt x="120612" y="0"/>
                  <a:pt x="269395" y="0"/>
                </a:cubicBezTo>
                <a:close/>
              </a:path>
            </a:pathLst>
          </a:custGeom>
          <a:blipFill dpi="0" rotWithShape="1">
            <a:blip r:embed="rId2">
              <a:alphaModFix amt="60000"/>
            </a:blip>
            <a:srcRect/>
            <a:stretch>
              <a:fillRect/>
            </a:stretch>
          </a:blipFill>
        </p:spPr>
        <p:txBody>
          <a:bodyPr wrap="square" rtlCol="0">
            <a:noAutofit/>
          </a:bodyPr>
          <a:lstStyle/>
          <a:p>
            <a:pPr rtl="0"/>
            <a:r>
              <a:rPr lang="es"/>
              <a:t>Haga clic en el icono para agregar una imagen</a:t>
            </a:r>
          </a:p>
        </p:txBody>
      </p:sp>
      <p:sp>
        <p:nvSpPr>
          <p:cNvPr id="6" name="Marcador de pie de página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lvl1pPr>
              <a:defRPr>
                <a:solidFill>
                  <a:schemeClr val="tx1"/>
                </a:solidFill>
                <a:effectLst/>
              </a:defRPr>
            </a:lvl1pPr>
          </a:lstStyle>
          <a:p>
            <a:pPr rtl="0"/>
            <a:r>
              <a:rPr lang="es"/>
              <a:t>Ejemplo de Texto de pie de página</a:t>
            </a:r>
          </a:p>
        </p:txBody>
      </p:sp>
      <p:sp>
        <p:nvSpPr>
          <p:cNvPr id="7" name="Marcador de número de diapositiva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lvl1pPr>
              <a:defRPr>
                <a:solidFill>
                  <a:schemeClr val="tx1"/>
                </a:solidFill>
                <a:effectLst/>
              </a:defRPr>
            </a:lvl1pPr>
          </a:lstStyle>
          <a:p>
            <a:pPr rtl="0"/>
            <a:fld id="{CC057153-B650-4DEB-B370-79DDCFDCE934}" type="slidenum">
              <a:rPr lang="en-US" smtClean="0"/>
              <a:pPr rtl="0"/>
              <a:t>‹#›</a:t>
            </a:fld>
            <a:endParaRPr lang="en-US"/>
          </a:p>
        </p:txBody>
      </p:sp>
    </p:spTree>
    <p:extLst>
      <p:ext uri="{BB962C8B-B14F-4D97-AF65-F5344CB8AC3E}">
        <p14:creationId xmlns:p14="http://schemas.microsoft.com/office/powerpoint/2010/main" val="3691800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ítulo, foto de contenido 7">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F3BB49-A328-F121-7F27-DEB7C3CC2B0F}"/>
              </a:ext>
            </a:extLst>
          </p:cNvPr>
          <p:cNvSpPr>
            <a:spLocks noGrp="1"/>
          </p:cNvSpPr>
          <p:nvPr>
            <p:ph type="title"/>
          </p:nvPr>
        </p:nvSpPr>
        <p:spPr>
          <a:xfrm>
            <a:off x="7196328" y="320040"/>
            <a:ext cx="4389120" cy="932688"/>
          </a:xfrm>
        </p:spPr>
        <p:txBody>
          <a:bodyPr rtlCol="0" anchor="b"/>
          <a:lstStyle/>
          <a:p>
            <a:pPr rtl="0"/>
            <a:r>
              <a:rPr lang="es"/>
              <a:t>Haga clic para modificar el estilo de título del patrón</a:t>
            </a:r>
          </a:p>
        </p:txBody>
      </p:sp>
      <p:sp>
        <p:nvSpPr>
          <p:cNvPr id="4" name="Marcador de posición de imagen 3">
            <a:extLst>
              <a:ext uri="{FF2B5EF4-FFF2-40B4-BE49-F238E27FC236}">
                <a16:creationId xmlns:a16="http://schemas.microsoft.com/office/drawing/2014/main" id="{EB281557-D8C5-3666-A17C-BD66A5F9C048}"/>
              </a:ext>
            </a:extLst>
          </p:cNvPr>
          <p:cNvSpPr>
            <a:spLocks noGrp="1"/>
          </p:cNvSpPr>
          <p:nvPr>
            <p:ph type="pic" sz="quarter" idx="13"/>
          </p:nvPr>
        </p:nvSpPr>
        <p:spPr>
          <a:xfrm>
            <a:off x="341522" y="342902"/>
            <a:ext cx="6249778" cy="6172343"/>
          </a:xfrm>
          <a:custGeom>
            <a:avLst/>
            <a:gdLst>
              <a:gd name="connsiteX0" fmla="*/ 258473 w 6249778"/>
              <a:gd name="connsiteY0" fmla="*/ 0 h 6172343"/>
              <a:gd name="connsiteX1" fmla="*/ 5991306 w 6249778"/>
              <a:gd name="connsiteY1" fmla="*/ 0 h 6172343"/>
              <a:gd name="connsiteX2" fmla="*/ 6249778 w 6249778"/>
              <a:gd name="connsiteY2" fmla="*/ 257942 h 6172343"/>
              <a:gd name="connsiteX3" fmla="*/ 6249778 w 6249778"/>
              <a:gd name="connsiteY3" fmla="*/ 5914401 h 6172343"/>
              <a:gd name="connsiteX4" fmla="*/ 5991306 w 6249778"/>
              <a:gd name="connsiteY4" fmla="*/ 6172343 h 6172343"/>
              <a:gd name="connsiteX5" fmla="*/ 258473 w 6249778"/>
              <a:gd name="connsiteY5" fmla="*/ 6172343 h 6172343"/>
              <a:gd name="connsiteX6" fmla="*/ 0 w 6249778"/>
              <a:gd name="connsiteY6" fmla="*/ 5914401 h 6172343"/>
              <a:gd name="connsiteX7" fmla="*/ 0 w 6249778"/>
              <a:gd name="connsiteY7" fmla="*/ 257942 h 6172343"/>
              <a:gd name="connsiteX8" fmla="*/ 258473 w 6249778"/>
              <a:gd name="connsiteY8" fmla="*/ 0 h 617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778" h="6172343">
                <a:moveTo>
                  <a:pt x="258473" y="0"/>
                </a:moveTo>
                <a:lnTo>
                  <a:pt x="5991306" y="0"/>
                </a:lnTo>
                <a:cubicBezTo>
                  <a:pt x="6134057" y="0"/>
                  <a:pt x="6249778" y="115484"/>
                  <a:pt x="6249778" y="257942"/>
                </a:cubicBezTo>
                <a:lnTo>
                  <a:pt x="6249778" y="5914401"/>
                </a:lnTo>
                <a:cubicBezTo>
                  <a:pt x="6249778" y="6056859"/>
                  <a:pt x="6134057" y="6172343"/>
                  <a:pt x="5991306" y="6172343"/>
                </a:cubicBezTo>
                <a:lnTo>
                  <a:pt x="258473" y="6172343"/>
                </a:lnTo>
                <a:cubicBezTo>
                  <a:pt x="115722" y="6172343"/>
                  <a:pt x="0" y="6056859"/>
                  <a:pt x="0" y="5914401"/>
                </a:cubicBezTo>
                <a:lnTo>
                  <a:pt x="0" y="257942"/>
                </a:lnTo>
                <a:cubicBezTo>
                  <a:pt x="0" y="115484"/>
                  <a:pt x="115722" y="0"/>
                  <a:pt x="258473" y="0"/>
                </a:cubicBezTo>
                <a:close/>
              </a:path>
            </a:pathLst>
          </a:custGeom>
          <a:blipFill dpi="0" rotWithShape="1">
            <a:blip r:embed="rId2">
              <a:alphaModFix amt="60000"/>
            </a:blip>
            <a:srcRect/>
            <a:stretch>
              <a:fillRect/>
            </a:stretch>
          </a:blipFill>
        </p:spPr>
        <p:txBody>
          <a:bodyPr wrap="square" rtlCol="0">
            <a:noAutofit/>
          </a:bodyPr>
          <a:lstStyle/>
          <a:p>
            <a:pPr rtl="0"/>
            <a:r>
              <a:rPr lang="es"/>
              <a:t>Haga clic en el icono para agregar una imagen</a:t>
            </a:r>
          </a:p>
        </p:txBody>
      </p:sp>
      <p:sp>
        <p:nvSpPr>
          <p:cNvPr id="8" name="Marcador de contenido 7">
            <a:extLst>
              <a:ext uri="{FF2B5EF4-FFF2-40B4-BE49-F238E27FC236}">
                <a16:creationId xmlns:a16="http://schemas.microsoft.com/office/drawing/2014/main" id="{7FF0220E-48F8-B4D9-19DE-7B457C3C221C}"/>
              </a:ext>
            </a:extLst>
          </p:cNvPr>
          <p:cNvSpPr>
            <a:spLocks noGrp="1"/>
          </p:cNvSpPr>
          <p:nvPr>
            <p:ph sz="quarter" idx="14"/>
          </p:nvPr>
        </p:nvSpPr>
        <p:spPr>
          <a:xfrm>
            <a:off x="7196328" y="1380744"/>
            <a:ext cx="4389120" cy="4983480"/>
          </a:xfrm>
        </p:spPr>
        <p:txBody>
          <a:bodyPr rtlCol="0"/>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5" name="Marcador de fecha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lvl1pPr>
              <a:defRPr>
                <a:solidFill>
                  <a:schemeClr val="tx1"/>
                </a:solidFill>
                <a:effectLst/>
              </a:defRPr>
            </a:lvl1pPr>
          </a:lstStyle>
          <a:p>
            <a:pPr rtl="0"/>
            <a:r>
              <a:rPr lang="en-US"/>
              <a:t>20/2/2025</a:t>
            </a:r>
          </a:p>
        </p:txBody>
      </p:sp>
      <p:sp>
        <p:nvSpPr>
          <p:cNvPr id="6" name="Marcador de pie de página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r>
              <a:rPr lang="es"/>
              <a:t>Ejemplo de Texto de pie de página</a:t>
            </a:r>
          </a:p>
        </p:txBody>
      </p:sp>
      <p:sp>
        <p:nvSpPr>
          <p:cNvPr id="7" name="Marcador de número de diapositiva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CC057153-B650-4DEB-B370-79DDCFDCE934}" type="slidenum">
              <a:rPr lang="en-US" smtClean="0"/>
              <a:t>‹#›</a:t>
            </a:fld>
            <a:endParaRPr lang="en-US"/>
          </a:p>
        </p:txBody>
      </p:sp>
    </p:spTree>
    <p:extLst>
      <p:ext uri="{BB962C8B-B14F-4D97-AF65-F5344CB8AC3E}">
        <p14:creationId xmlns:p14="http://schemas.microsoft.com/office/powerpoint/2010/main" val="20837350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ítulo, foto de contenido 8">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F3BB49-A328-F121-7F27-DEB7C3CC2B0F}"/>
              </a:ext>
            </a:extLst>
          </p:cNvPr>
          <p:cNvSpPr>
            <a:spLocks noGrp="1"/>
          </p:cNvSpPr>
          <p:nvPr>
            <p:ph type="title"/>
          </p:nvPr>
        </p:nvSpPr>
        <p:spPr>
          <a:xfrm>
            <a:off x="429767" y="320040"/>
            <a:ext cx="4573413" cy="932688"/>
          </a:xfrm>
        </p:spPr>
        <p:txBody>
          <a:bodyPr rtlCol="0" anchor="b"/>
          <a:lstStyle/>
          <a:p>
            <a:pPr rtl="0"/>
            <a:r>
              <a:rPr lang="es"/>
              <a:t>Haga clic para modificar el estilo de título del patrón</a:t>
            </a:r>
          </a:p>
        </p:txBody>
      </p:sp>
      <p:sp>
        <p:nvSpPr>
          <p:cNvPr id="8" name="Marcador de contenido 7">
            <a:extLst>
              <a:ext uri="{FF2B5EF4-FFF2-40B4-BE49-F238E27FC236}">
                <a16:creationId xmlns:a16="http://schemas.microsoft.com/office/drawing/2014/main" id="{747AED59-1A26-9C13-8482-7857E7DEFE52}"/>
              </a:ext>
            </a:extLst>
          </p:cNvPr>
          <p:cNvSpPr>
            <a:spLocks noGrp="1"/>
          </p:cNvSpPr>
          <p:nvPr>
            <p:ph sz="quarter" idx="14"/>
          </p:nvPr>
        </p:nvSpPr>
        <p:spPr>
          <a:xfrm>
            <a:off x="429766" y="1380744"/>
            <a:ext cx="4573413" cy="4983480"/>
          </a:xfrm>
        </p:spPr>
        <p:txBody>
          <a:bodyPr rtlCol="0"/>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5" name="Marcador de fecha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p>
            <a:pPr rtl="0"/>
            <a:r>
              <a:rPr lang="en-US"/>
              <a:t>20/2/2025</a:t>
            </a:r>
          </a:p>
        </p:txBody>
      </p:sp>
      <p:sp>
        <p:nvSpPr>
          <p:cNvPr id="4" name="Marcador de posición de imagen 3">
            <a:extLst>
              <a:ext uri="{FF2B5EF4-FFF2-40B4-BE49-F238E27FC236}">
                <a16:creationId xmlns:a16="http://schemas.microsoft.com/office/drawing/2014/main" id="{00846273-A5CB-BDCB-C625-903F863EC307}"/>
              </a:ext>
            </a:extLst>
          </p:cNvPr>
          <p:cNvSpPr>
            <a:spLocks noGrp="1"/>
          </p:cNvSpPr>
          <p:nvPr>
            <p:ph type="pic" sz="quarter" idx="13"/>
          </p:nvPr>
        </p:nvSpPr>
        <p:spPr>
          <a:xfrm>
            <a:off x="5737594" y="342900"/>
            <a:ext cx="6111507" cy="6172338"/>
          </a:xfrm>
          <a:custGeom>
            <a:avLst/>
            <a:gdLst>
              <a:gd name="connsiteX0" fmla="*/ 269395 w 6111507"/>
              <a:gd name="connsiteY0" fmla="*/ 0 h 6172338"/>
              <a:gd name="connsiteX1" fmla="*/ 5842112 w 6111507"/>
              <a:gd name="connsiteY1" fmla="*/ 0 h 6172338"/>
              <a:gd name="connsiteX2" fmla="*/ 6111507 w 6111507"/>
              <a:gd name="connsiteY2" fmla="*/ 268145 h 6172338"/>
              <a:gd name="connsiteX3" fmla="*/ 6111507 w 6111507"/>
              <a:gd name="connsiteY3" fmla="*/ 5904194 h 6172338"/>
              <a:gd name="connsiteX4" fmla="*/ 5842112 w 6111507"/>
              <a:gd name="connsiteY4" fmla="*/ 6172338 h 6172338"/>
              <a:gd name="connsiteX5" fmla="*/ 269395 w 6111507"/>
              <a:gd name="connsiteY5" fmla="*/ 6172338 h 6172338"/>
              <a:gd name="connsiteX6" fmla="*/ 0 w 6111507"/>
              <a:gd name="connsiteY6" fmla="*/ 5904194 h 6172338"/>
              <a:gd name="connsiteX7" fmla="*/ 0 w 6111507"/>
              <a:gd name="connsiteY7" fmla="*/ 268145 h 6172338"/>
              <a:gd name="connsiteX8" fmla="*/ 269395 w 6111507"/>
              <a:gd name="connsiteY8" fmla="*/ 0 h 617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07" h="6172338">
                <a:moveTo>
                  <a:pt x="269395" y="0"/>
                </a:moveTo>
                <a:lnTo>
                  <a:pt x="5842112" y="0"/>
                </a:lnTo>
                <a:cubicBezTo>
                  <a:pt x="5990895" y="0"/>
                  <a:pt x="6111507" y="120052"/>
                  <a:pt x="6111507" y="268145"/>
                </a:cubicBezTo>
                <a:lnTo>
                  <a:pt x="6111507" y="5904194"/>
                </a:lnTo>
                <a:cubicBezTo>
                  <a:pt x="6111507" y="6052286"/>
                  <a:pt x="5990895" y="6172338"/>
                  <a:pt x="5842112" y="6172338"/>
                </a:cubicBezTo>
                <a:lnTo>
                  <a:pt x="269395" y="6172338"/>
                </a:lnTo>
                <a:cubicBezTo>
                  <a:pt x="120612" y="6172338"/>
                  <a:pt x="0" y="6052286"/>
                  <a:pt x="0" y="5904194"/>
                </a:cubicBezTo>
                <a:lnTo>
                  <a:pt x="0" y="268145"/>
                </a:lnTo>
                <a:cubicBezTo>
                  <a:pt x="0" y="120052"/>
                  <a:pt x="120612" y="0"/>
                  <a:pt x="269395" y="0"/>
                </a:cubicBezTo>
                <a:close/>
              </a:path>
            </a:pathLst>
          </a:custGeom>
          <a:blipFill dpi="0" rotWithShape="1">
            <a:blip r:embed="rId2">
              <a:alphaModFix amt="60000"/>
            </a:blip>
            <a:srcRect/>
            <a:stretch>
              <a:fillRect/>
            </a:stretch>
          </a:blipFill>
        </p:spPr>
        <p:txBody>
          <a:bodyPr wrap="square" rtlCol="0">
            <a:noAutofit/>
          </a:bodyPr>
          <a:lstStyle/>
          <a:p>
            <a:pPr rtl="0"/>
            <a:r>
              <a:rPr lang="es"/>
              <a:t>Haga clic en el icono para agregar una imagen</a:t>
            </a:r>
          </a:p>
        </p:txBody>
      </p:sp>
      <p:sp>
        <p:nvSpPr>
          <p:cNvPr id="6" name="Marcador de pie de página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lvl1pPr>
              <a:defRPr>
                <a:solidFill>
                  <a:schemeClr val="tx1"/>
                </a:solidFill>
                <a:effectLst/>
              </a:defRPr>
            </a:lvl1pPr>
          </a:lstStyle>
          <a:p>
            <a:pPr rtl="0"/>
            <a:r>
              <a:rPr lang="es"/>
              <a:t>Ejemplo de Texto de pie de página</a:t>
            </a:r>
          </a:p>
        </p:txBody>
      </p:sp>
      <p:sp>
        <p:nvSpPr>
          <p:cNvPr id="7" name="Marcador de número de diapositiva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lvl1pPr>
              <a:defRPr>
                <a:solidFill>
                  <a:schemeClr val="tx1"/>
                </a:solidFill>
                <a:effectLst/>
              </a:defRPr>
            </a:lvl1pPr>
          </a:lstStyle>
          <a:p>
            <a:pPr rtl="0"/>
            <a:fld id="{CC057153-B650-4DEB-B370-79DDCFDCE934}" type="slidenum">
              <a:rPr lang="en-US" smtClean="0"/>
              <a:pPr rtl="0"/>
              <a:t>‹#›</a:t>
            </a:fld>
            <a:endParaRPr lang="en-US"/>
          </a:p>
        </p:txBody>
      </p:sp>
    </p:spTree>
    <p:extLst>
      <p:ext uri="{BB962C8B-B14F-4D97-AF65-F5344CB8AC3E}">
        <p14:creationId xmlns:p14="http://schemas.microsoft.com/office/powerpoint/2010/main" val="26405861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ítulo, foto de contenido 9">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F3BB49-A328-F121-7F27-DEB7C3CC2B0F}"/>
              </a:ext>
            </a:extLst>
          </p:cNvPr>
          <p:cNvSpPr>
            <a:spLocks noGrp="1"/>
          </p:cNvSpPr>
          <p:nvPr>
            <p:ph type="title"/>
          </p:nvPr>
        </p:nvSpPr>
        <p:spPr>
          <a:xfrm>
            <a:off x="8321040" y="603504"/>
            <a:ext cx="3401568" cy="1527048"/>
          </a:xfrm>
        </p:spPr>
        <p:txBody>
          <a:bodyPr rtlCol="0" anchor="b"/>
          <a:lstStyle/>
          <a:p>
            <a:pPr rtl="0"/>
            <a:r>
              <a:rPr lang="es"/>
              <a:t>Haga clic para modificar el estilo de título del patrón</a:t>
            </a:r>
          </a:p>
        </p:txBody>
      </p:sp>
      <p:sp>
        <p:nvSpPr>
          <p:cNvPr id="4" name="Marcador de posición de imagen 3">
            <a:extLst>
              <a:ext uri="{FF2B5EF4-FFF2-40B4-BE49-F238E27FC236}">
                <a16:creationId xmlns:a16="http://schemas.microsoft.com/office/drawing/2014/main" id="{65B0EC94-28E6-D665-7491-10A308B0B426}"/>
              </a:ext>
            </a:extLst>
          </p:cNvPr>
          <p:cNvSpPr>
            <a:spLocks noGrp="1"/>
          </p:cNvSpPr>
          <p:nvPr>
            <p:ph type="pic" sz="quarter" idx="13"/>
          </p:nvPr>
        </p:nvSpPr>
        <p:spPr>
          <a:xfrm>
            <a:off x="342900" y="342901"/>
            <a:ext cx="7391400"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dpi="0" rotWithShape="1">
            <a:blip r:embed="rId2">
              <a:alphaModFix amt="60000"/>
            </a:blip>
            <a:srcRect/>
            <a:stretch>
              <a:fillRect/>
            </a:stretch>
          </a:blipFill>
        </p:spPr>
        <p:txBody>
          <a:bodyPr wrap="square" rtlCol="0">
            <a:noAutofit/>
          </a:bodyPr>
          <a:lstStyle/>
          <a:p>
            <a:pPr rtl="0"/>
            <a:r>
              <a:rPr lang="es"/>
              <a:t>Haga clic en el icono para agregar una imagen</a:t>
            </a:r>
            <a:endParaRPr lang="en-US" dirty="0"/>
          </a:p>
        </p:txBody>
      </p:sp>
      <p:sp>
        <p:nvSpPr>
          <p:cNvPr id="8" name="Marcador de contenido 7">
            <a:extLst>
              <a:ext uri="{FF2B5EF4-FFF2-40B4-BE49-F238E27FC236}">
                <a16:creationId xmlns:a16="http://schemas.microsoft.com/office/drawing/2014/main" id="{6E0D00CE-C191-6DE5-9D82-7EFB59BC3739}"/>
              </a:ext>
            </a:extLst>
          </p:cNvPr>
          <p:cNvSpPr>
            <a:spLocks noGrp="1"/>
          </p:cNvSpPr>
          <p:nvPr>
            <p:ph sz="quarter" idx="14"/>
          </p:nvPr>
        </p:nvSpPr>
        <p:spPr>
          <a:xfrm>
            <a:off x="8321040"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5" name="Marcador de fecha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lvl1pPr>
              <a:defRPr>
                <a:solidFill>
                  <a:schemeClr val="tx1"/>
                </a:solidFill>
                <a:effectLst/>
              </a:defRPr>
            </a:lvl1pPr>
          </a:lstStyle>
          <a:p>
            <a:pPr rtl="0"/>
            <a:r>
              <a:rPr lang="en-US"/>
              <a:t>20/2/2025</a:t>
            </a:r>
          </a:p>
        </p:txBody>
      </p:sp>
      <p:sp>
        <p:nvSpPr>
          <p:cNvPr id="6" name="Marcador de pie de página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r>
              <a:rPr lang="es"/>
              <a:t>Ejemplo de Texto de pie de página</a:t>
            </a:r>
          </a:p>
        </p:txBody>
      </p:sp>
      <p:sp>
        <p:nvSpPr>
          <p:cNvPr id="7" name="Marcador de número de diapositiva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CC057153-B650-4DEB-B370-79DDCFDCE934}" type="slidenum">
              <a:rPr lang="en-US" smtClean="0"/>
              <a:t>‹#›</a:t>
            </a:fld>
            <a:endParaRPr lang="en-US"/>
          </a:p>
        </p:txBody>
      </p:sp>
    </p:spTree>
    <p:extLst>
      <p:ext uri="{BB962C8B-B14F-4D97-AF65-F5344CB8AC3E}">
        <p14:creationId xmlns:p14="http://schemas.microsoft.com/office/powerpoint/2010/main" val="12467347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ítulo, foto de contenido 10">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3401568" cy="1527048"/>
          </a:xfrm>
        </p:spPr>
        <p:txBody>
          <a:bodyPr rtlCol="0" anchor="b"/>
          <a:lstStyle/>
          <a:p>
            <a:pPr rtl="0"/>
            <a:r>
              <a:rPr lang="es"/>
              <a:t>Haga clic para modificar el estilo de título del patrón</a:t>
            </a:r>
          </a:p>
        </p:txBody>
      </p:sp>
      <p:sp>
        <p:nvSpPr>
          <p:cNvPr id="4" name="Marcador de posición de imagen 3">
            <a:extLst>
              <a:ext uri="{FF2B5EF4-FFF2-40B4-BE49-F238E27FC236}">
                <a16:creationId xmlns:a16="http://schemas.microsoft.com/office/drawing/2014/main" id="{65B0EC94-28E6-D665-7491-10A308B0B426}"/>
              </a:ext>
            </a:extLst>
          </p:cNvPr>
          <p:cNvSpPr>
            <a:spLocks noGrp="1"/>
          </p:cNvSpPr>
          <p:nvPr>
            <p:ph type="pic" sz="quarter" idx="13"/>
          </p:nvPr>
        </p:nvSpPr>
        <p:spPr>
          <a:xfrm>
            <a:off x="4502843" y="342901"/>
            <a:ext cx="7346257"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dpi="0" rotWithShape="1">
            <a:blip r:embed="rId2">
              <a:alphaModFix amt="60000"/>
            </a:blip>
            <a:srcRect/>
            <a:stretch>
              <a:fillRect/>
            </a:stretch>
          </a:blipFill>
        </p:spPr>
        <p:txBody>
          <a:bodyPr wrap="square" rtlCol="0">
            <a:noAutofit/>
          </a:bodyPr>
          <a:lstStyle/>
          <a:p>
            <a:pPr rtl="0"/>
            <a:r>
              <a:rPr lang="es"/>
              <a:t>Haga clic en el icono para agregar una imagen</a:t>
            </a:r>
          </a:p>
        </p:txBody>
      </p:sp>
      <p:sp>
        <p:nvSpPr>
          <p:cNvPr id="8" name="Marcador de contenido 7">
            <a:extLst>
              <a:ext uri="{FF2B5EF4-FFF2-40B4-BE49-F238E27FC236}">
                <a16:creationId xmlns:a16="http://schemas.microsoft.com/office/drawing/2014/main" id="{6E0D00CE-C191-6DE5-9D82-7EFB59BC3739}"/>
              </a:ext>
            </a:extLst>
          </p:cNvPr>
          <p:cNvSpPr>
            <a:spLocks noGrp="1"/>
          </p:cNvSpPr>
          <p:nvPr>
            <p:ph sz="quarter" idx="14"/>
          </p:nvPr>
        </p:nvSpPr>
        <p:spPr>
          <a:xfrm>
            <a:off x="429768"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endParaRPr lang="en-US" dirty="0"/>
          </a:p>
        </p:txBody>
      </p:sp>
      <p:sp>
        <p:nvSpPr>
          <p:cNvPr id="5" name="Marcador de fecha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lvl1pPr>
              <a:defRPr>
                <a:solidFill>
                  <a:schemeClr val="tx1"/>
                </a:solidFill>
                <a:effectLst/>
              </a:defRPr>
            </a:lvl1pPr>
          </a:lstStyle>
          <a:p>
            <a:pPr rtl="0"/>
            <a:r>
              <a:rPr lang="en-US"/>
              <a:t>20/2/2025</a:t>
            </a:r>
          </a:p>
        </p:txBody>
      </p:sp>
      <p:sp>
        <p:nvSpPr>
          <p:cNvPr id="6" name="Marcador de pie de página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r>
              <a:rPr lang="es"/>
              <a:t>Ejemplo de Texto de pie de página</a:t>
            </a:r>
          </a:p>
        </p:txBody>
      </p:sp>
      <p:sp>
        <p:nvSpPr>
          <p:cNvPr id="7" name="Marcador de número de diapositiva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CC057153-B650-4DEB-B370-79DDCFDCE934}" type="slidenum">
              <a:rPr lang="en-US" smtClean="0"/>
              <a:t>‹#›</a:t>
            </a:fld>
            <a:endParaRPr lang="en-US"/>
          </a:p>
        </p:txBody>
      </p:sp>
    </p:spTree>
    <p:extLst>
      <p:ext uri="{BB962C8B-B14F-4D97-AF65-F5344CB8AC3E}">
        <p14:creationId xmlns:p14="http://schemas.microsoft.com/office/powerpoint/2010/main" val="28923169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ítulo, foto de contenido 11">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F3BB49-A328-F121-7F27-DEB7C3CC2B0F}"/>
              </a:ext>
            </a:extLst>
          </p:cNvPr>
          <p:cNvSpPr>
            <a:spLocks noGrp="1"/>
          </p:cNvSpPr>
          <p:nvPr>
            <p:ph type="title"/>
          </p:nvPr>
        </p:nvSpPr>
        <p:spPr>
          <a:xfrm>
            <a:off x="8311896" y="1078992"/>
            <a:ext cx="3273552" cy="1947672"/>
          </a:xfrm>
        </p:spPr>
        <p:txBody>
          <a:bodyPr rtlCol="0" anchor="b"/>
          <a:lstStyle/>
          <a:p>
            <a:pPr rtl="0"/>
            <a:r>
              <a:rPr lang="es"/>
              <a:t>Haga clic para modificar el estilo de título del patrón</a:t>
            </a:r>
          </a:p>
        </p:txBody>
      </p:sp>
      <p:sp>
        <p:nvSpPr>
          <p:cNvPr id="4" name="Marcador de posición de imagen 3">
            <a:extLst>
              <a:ext uri="{FF2B5EF4-FFF2-40B4-BE49-F238E27FC236}">
                <a16:creationId xmlns:a16="http://schemas.microsoft.com/office/drawing/2014/main" id="{65B0EC94-28E6-D665-7491-10A308B0B426}"/>
              </a:ext>
            </a:extLst>
          </p:cNvPr>
          <p:cNvSpPr>
            <a:spLocks noGrp="1"/>
          </p:cNvSpPr>
          <p:nvPr>
            <p:ph type="pic" sz="quarter" idx="13"/>
          </p:nvPr>
        </p:nvSpPr>
        <p:spPr>
          <a:xfrm>
            <a:off x="342900" y="342901"/>
            <a:ext cx="7391400"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dpi="0" rotWithShape="1">
            <a:blip r:embed="rId2">
              <a:alphaModFix amt="60000"/>
            </a:blip>
            <a:srcRect/>
            <a:stretch>
              <a:fillRect/>
            </a:stretch>
          </a:blipFill>
        </p:spPr>
        <p:txBody>
          <a:bodyPr wrap="square" rtlCol="0">
            <a:noAutofit/>
          </a:bodyPr>
          <a:lstStyle/>
          <a:p>
            <a:pPr rtl="0"/>
            <a:r>
              <a:rPr lang="es"/>
              <a:t>Haga clic en el icono para agregar una imagen</a:t>
            </a:r>
          </a:p>
        </p:txBody>
      </p:sp>
      <p:sp>
        <p:nvSpPr>
          <p:cNvPr id="8" name="Marcador de contenido 7">
            <a:extLst>
              <a:ext uri="{FF2B5EF4-FFF2-40B4-BE49-F238E27FC236}">
                <a16:creationId xmlns:a16="http://schemas.microsoft.com/office/drawing/2014/main" id="{6E0D00CE-C191-6DE5-9D82-7EFB59BC3739}"/>
              </a:ext>
            </a:extLst>
          </p:cNvPr>
          <p:cNvSpPr>
            <a:spLocks noGrp="1"/>
          </p:cNvSpPr>
          <p:nvPr>
            <p:ph sz="quarter" idx="14"/>
          </p:nvPr>
        </p:nvSpPr>
        <p:spPr>
          <a:xfrm>
            <a:off x="8311896" y="3099816"/>
            <a:ext cx="3273552" cy="2953512"/>
          </a:xfrm>
        </p:spPr>
        <p:txBody>
          <a:bodyPr rtlCol="0">
            <a:normAutofit/>
          </a:bodyPr>
          <a:lstStyle>
            <a:lvl1pPr marL="0" indent="0">
              <a:buNone/>
              <a:defRPr sz="1600"/>
            </a:lvl1pPr>
            <a:lvl2pPr marL="228600" indent="0">
              <a:buNone/>
              <a:defRPr sz="1400"/>
            </a:lvl2pPr>
            <a:lvl3pPr marL="457200" indent="0">
              <a:buNone/>
              <a:defRPr sz="1200"/>
            </a:lvl3pPr>
            <a:lvl4pPr marL="685800" indent="0">
              <a:buNone/>
              <a:defRPr sz="1100"/>
            </a:lvl4pPr>
            <a:lvl5pPr marL="914400" indent="0">
              <a:buNone/>
              <a:defRPr sz="1050"/>
            </a:lvl5pPr>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5" name="Marcador de fecha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lvl1pPr>
              <a:defRPr>
                <a:solidFill>
                  <a:schemeClr val="tx1"/>
                </a:solidFill>
                <a:effectLst/>
              </a:defRPr>
            </a:lvl1pPr>
          </a:lstStyle>
          <a:p>
            <a:pPr rtl="0"/>
            <a:r>
              <a:rPr lang="en-US"/>
              <a:t>20/2/2025</a:t>
            </a:r>
          </a:p>
        </p:txBody>
      </p:sp>
      <p:sp>
        <p:nvSpPr>
          <p:cNvPr id="6" name="Marcador de pie de página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r>
              <a:rPr lang="es"/>
              <a:t>Ejemplo de Texto de pie de página</a:t>
            </a:r>
          </a:p>
        </p:txBody>
      </p:sp>
      <p:sp>
        <p:nvSpPr>
          <p:cNvPr id="7" name="Marcador de número de diapositiva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CC057153-B650-4DEB-B370-79DDCFDCE934}" type="slidenum">
              <a:rPr lang="en-US" smtClean="0"/>
              <a:t>‹#›</a:t>
            </a:fld>
            <a:endParaRPr lang="en-US"/>
          </a:p>
        </p:txBody>
      </p:sp>
    </p:spTree>
    <p:extLst>
      <p:ext uri="{BB962C8B-B14F-4D97-AF65-F5344CB8AC3E}">
        <p14:creationId xmlns:p14="http://schemas.microsoft.com/office/powerpoint/2010/main" val="1160194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ítulo 3">
    <p:bg>
      <p:bgRef idx="1001">
        <a:schemeClr val="bg1"/>
      </p:bgRef>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336E9A-8E96-CD8C-7598-F87632CD81CF}"/>
              </a:ext>
            </a:extLst>
          </p:cNvPr>
          <p:cNvSpPr>
            <a:spLocks noGrp="1"/>
          </p:cNvSpPr>
          <p:nvPr>
            <p:ph type="ctrTitle"/>
          </p:nvPr>
        </p:nvSpPr>
        <p:spPr>
          <a:xfrm>
            <a:off x="429768" y="438912"/>
            <a:ext cx="11494008" cy="4654296"/>
          </a:xfrm>
        </p:spPr>
        <p:txBody>
          <a:bodyPr rtlCol="0" anchor="t">
            <a:normAutofit/>
          </a:bodyPr>
          <a:lstStyle>
            <a:lvl1pPr algn="l">
              <a:defRPr sz="12500">
                <a:solidFill>
                  <a:schemeClr val="tx2"/>
                </a:solidFill>
              </a:defRPr>
            </a:lvl1pPr>
          </a:lstStyle>
          <a:p>
            <a:pPr rtl="0"/>
            <a:r>
              <a:rPr lang="es"/>
              <a:t>Haga clic para modificar el estilo de título del patrón</a:t>
            </a:r>
            <a:endParaRPr lang="en-US" dirty="0"/>
          </a:p>
        </p:txBody>
      </p:sp>
      <p:sp>
        <p:nvSpPr>
          <p:cNvPr id="3" name="Subtítulo 2">
            <a:extLst>
              <a:ext uri="{FF2B5EF4-FFF2-40B4-BE49-F238E27FC236}">
                <a16:creationId xmlns:a16="http://schemas.microsoft.com/office/drawing/2014/main" id="{2BDC76B8-60F6-62D3-9F73-E81662203017}"/>
              </a:ext>
            </a:extLst>
          </p:cNvPr>
          <p:cNvSpPr>
            <a:spLocks noGrp="1"/>
          </p:cNvSpPr>
          <p:nvPr>
            <p:ph type="subTitle" idx="1"/>
          </p:nvPr>
        </p:nvSpPr>
        <p:spPr>
          <a:xfrm>
            <a:off x="429768" y="5093208"/>
            <a:ext cx="5669280" cy="1161288"/>
          </a:xfrm>
        </p:spPr>
        <p:txBody>
          <a:bodyPr rtlCol="0"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
              <a:t>Haga clic para editar el estilo de subtítulo del patrón</a:t>
            </a:r>
            <a:endParaRPr lang="en-US" dirty="0"/>
          </a:p>
        </p:txBody>
      </p:sp>
      <p:sp>
        <p:nvSpPr>
          <p:cNvPr id="4" name="Marcador de fecha 3">
            <a:extLst>
              <a:ext uri="{FF2B5EF4-FFF2-40B4-BE49-F238E27FC236}">
                <a16:creationId xmlns:a16="http://schemas.microsoft.com/office/drawing/2014/main" id="{EAE2DAFA-435E-AAF9-8B67-495E5AFDCD91}"/>
              </a:ext>
            </a:extLst>
          </p:cNvPr>
          <p:cNvSpPr>
            <a:spLocks noGrp="1"/>
          </p:cNvSpPr>
          <p:nvPr>
            <p:ph type="dt" sz="half" idx="10"/>
          </p:nvPr>
        </p:nvSpPr>
        <p:spPr/>
        <p:txBody>
          <a:bodyPr rtlCol="0"/>
          <a:lstStyle>
            <a:lvl1pPr>
              <a:defRPr>
                <a:solidFill>
                  <a:schemeClr val="tx2"/>
                </a:solidFill>
              </a:defRPr>
            </a:lvl1pPr>
          </a:lstStyle>
          <a:p>
            <a:pPr rtl="0"/>
            <a:r>
              <a:rPr lang="en-US"/>
              <a:t>20/2/2025</a:t>
            </a:r>
          </a:p>
        </p:txBody>
      </p:sp>
      <p:sp>
        <p:nvSpPr>
          <p:cNvPr id="5" name="Marcador de pie de página 4">
            <a:extLst>
              <a:ext uri="{FF2B5EF4-FFF2-40B4-BE49-F238E27FC236}">
                <a16:creationId xmlns:a16="http://schemas.microsoft.com/office/drawing/2014/main" id="{5B407A58-3351-E479-1A0C-2FF49FA42707}"/>
              </a:ext>
            </a:extLst>
          </p:cNvPr>
          <p:cNvSpPr>
            <a:spLocks noGrp="1"/>
          </p:cNvSpPr>
          <p:nvPr>
            <p:ph type="ftr" sz="quarter" idx="11"/>
          </p:nvPr>
        </p:nvSpPr>
        <p:spPr/>
        <p:txBody>
          <a:bodyPr rtlCol="0"/>
          <a:lstStyle>
            <a:lvl1pPr>
              <a:defRPr>
                <a:solidFill>
                  <a:schemeClr val="tx2"/>
                </a:solidFill>
              </a:defRPr>
            </a:lvl1pPr>
          </a:lstStyle>
          <a:p>
            <a:pPr rtl="0"/>
            <a:r>
              <a:rPr lang="es"/>
              <a:t>Ejemplo de Texto de pie de página</a:t>
            </a:r>
          </a:p>
        </p:txBody>
      </p:sp>
      <p:sp>
        <p:nvSpPr>
          <p:cNvPr id="6" name="Marcador de número de diapositiva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lstStyle>
            <a:lvl1pPr>
              <a:defRPr>
                <a:solidFill>
                  <a:schemeClr val="tx2"/>
                </a:solidFill>
              </a:defRPr>
            </a:lvl1pPr>
          </a:lstStyle>
          <a:p>
            <a:pPr rtl="0"/>
            <a:fld id="{CC057153-B650-4DEB-B370-79DDCFDCE934}" type="slidenum">
              <a:rPr lang="en-US" smtClean="0"/>
              <a:pPr rtl="0"/>
              <a:t>‹#›</a:t>
            </a:fld>
            <a:endParaRPr lang="en-US"/>
          </a:p>
        </p:txBody>
      </p:sp>
    </p:spTree>
    <p:extLst>
      <p:ext uri="{BB962C8B-B14F-4D97-AF65-F5344CB8AC3E}">
        <p14:creationId xmlns:p14="http://schemas.microsoft.com/office/powerpoint/2010/main" val="94378783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ítulo, foto de contenido 12">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F3BB49-A328-F121-7F27-DEB7C3CC2B0F}"/>
              </a:ext>
            </a:extLst>
          </p:cNvPr>
          <p:cNvSpPr>
            <a:spLocks noGrp="1"/>
          </p:cNvSpPr>
          <p:nvPr>
            <p:ph type="title"/>
          </p:nvPr>
        </p:nvSpPr>
        <p:spPr>
          <a:xfrm>
            <a:off x="321732" y="5111854"/>
            <a:ext cx="3739279" cy="1389888"/>
          </a:xfrm>
        </p:spPr>
        <p:txBody>
          <a:bodyPr rtlCol="0" anchor="t">
            <a:normAutofit/>
          </a:bodyPr>
          <a:lstStyle>
            <a:lvl1pPr>
              <a:defRPr sz="3200"/>
            </a:lvl1pPr>
          </a:lstStyle>
          <a:p>
            <a:pPr rtl="0"/>
            <a:r>
              <a:rPr lang="es"/>
              <a:t>Haga clic para modificar el estilo de título del patrón</a:t>
            </a:r>
          </a:p>
        </p:txBody>
      </p:sp>
      <p:sp>
        <p:nvSpPr>
          <p:cNvPr id="19" name="Marcador de posición de imagen 17">
            <a:extLst>
              <a:ext uri="{FF2B5EF4-FFF2-40B4-BE49-F238E27FC236}">
                <a16:creationId xmlns:a16="http://schemas.microsoft.com/office/drawing/2014/main" id="{D5837EDE-723C-6CF6-EB95-3AEDA1F07E9E}"/>
              </a:ext>
            </a:extLst>
          </p:cNvPr>
          <p:cNvSpPr>
            <a:spLocks noGrp="1"/>
          </p:cNvSpPr>
          <p:nvPr>
            <p:ph type="pic" sz="quarter" idx="15"/>
          </p:nvPr>
        </p:nvSpPr>
        <p:spPr>
          <a:xfrm>
            <a:off x="339373" y="320043"/>
            <a:ext cx="11509730" cy="4404825"/>
          </a:xfrm>
          <a:custGeom>
            <a:avLst/>
            <a:gdLst>
              <a:gd name="connsiteX0" fmla="*/ 299132 w 11509730"/>
              <a:gd name="connsiteY0" fmla="*/ 0 h 4404825"/>
              <a:gd name="connsiteX1" fmla="*/ 11210598 w 11509730"/>
              <a:gd name="connsiteY1" fmla="*/ 0 h 4404825"/>
              <a:gd name="connsiteX2" fmla="*/ 11509730 w 11509730"/>
              <a:gd name="connsiteY2" fmla="*/ 299132 h 4404825"/>
              <a:gd name="connsiteX3" fmla="*/ 11509730 w 11509730"/>
              <a:gd name="connsiteY3" fmla="*/ 4105693 h 4404825"/>
              <a:gd name="connsiteX4" fmla="*/ 11210598 w 11509730"/>
              <a:gd name="connsiteY4" fmla="*/ 4404825 h 4404825"/>
              <a:gd name="connsiteX5" fmla="*/ 299132 w 11509730"/>
              <a:gd name="connsiteY5" fmla="*/ 4404825 h 4404825"/>
              <a:gd name="connsiteX6" fmla="*/ 0 w 11509730"/>
              <a:gd name="connsiteY6" fmla="*/ 4105693 h 4404825"/>
              <a:gd name="connsiteX7" fmla="*/ 0 w 11509730"/>
              <a:gd name="connsiteY7" fmla="*/ 299132 h 4404825"/>
              <a:gd name="connsiteX8" fmla="*/ 299132 w 11509730"/>
              <a:gd name="connsiteY8" fmla="*/ 0 h 44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4404825">
                <a:moveTo>
                  <a:pt x="299132" y="0"/>
                </a:moveTo>
                <a:lnTo>
                  <a:pt x="11210598" y="0"/>
                </a:lnTo>
                <a:cubicBezTo>
                  <a:pt x="11375804" y="0"/>
                  <a:pt x="11509730" y="133926"/>
                  <a:pt x="11509730" y="299132"/>
                </a:cubicBezTo>
                <a:lnTo>
                  <a:pt x="11509730" y="4105693"/>
                </a:lnTo>
                <a:cubicBezTo>
                  <a:pt x="11509730" y="4270899"/>
                  <a:pt x="11375804" y="4404825"/>
                  <a:pt x="11210598" y="4404825"/>
                </a:cubicBezTo>
                <a:lnTo>
                  <a:pt x="299132" y="4404825"/>
                </a:lnTo>
                <a:cubicBezTo>
                  <a:pt x="133926" y="4404825"/>
                  <a:pt x="0" y="4270899"/>
                  <a:pt x="0" y="4105693"/>
                </a:cubicBezTo>
                <a:lnTo>
                  <a:pt x="0" y="299132"/>
                </a:lnTo>
                <a:cubicBezTo>
                  <a:pt x="0" y="133926"/>
                  <a:pt x="133926" y="0"/>
                  <a:pt x="299132" y="0"/>
                </a:cubicBezTo>
                <a:close/>
              </a:path>
            </a:pathLst>
          </a:custGeom>
          <a:blipFill dpi="0" rotWithShape="1">
            <a:blip r:embed="rId2">
              <a:alphaModFix amt="60000"/>
            </a:blip>
            <a:srcRect/>
            <a:stretch>
              <a:fillRect/>
            </a:stretch>
          </a:blipFill>
        </p:spPr>
        <p:txBody>
          <a:bodyPr wrap="square" rtlCol="0">
            <a:noAutofit/>
          </a:bodyPr>
          <a:lstStyle/>
          <a:p>
            <a:pPr rtl="0"/>
            <a:r>
              <a:rPr lang="es"/>
              <a:t>Haga clic en el icono para agregar una imagen</a:t>
            </a:r>
            <a:endParaRPr lang="en-US" dirty="0"/>
          </a:p>
        </p:txBody>
      </p:sp>
      <p:sp>
        <p:nvSpPr>
          <p:cNvPr id="5" name="Marcador de fecha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p>
            <a:pPr rtl="0"/>
            <a:r>
              <a:rPr lang="en-US"/>
              <a:t>20/2/2025</a:t>
            </a:r>
          </a:p>
        </p:txBody>
      </p:sp>
      <p:sp>
        <p:nvSpPr>
          <p:cNvPr id="8" name="Marcador de contenido 7">
            <a:extLst>
              <a:ext uri="{FF2B5EF4-FFF2-40B4-BE49-F238E27FC236}">
                <a16:creationId xmlns:a16="http://schemas.microsoft.com/office/drawing/2014/main" id="{C3D15418-1E32-0501-0E66-54FC2DD08E39}"/>
              </a:ext>
            </a:extLst>
          </p:cNvPr>
          <p:cNvSpPr>
            <a:spLocks noGrp="1"/>
          </p:cNvSpPr>
          <p:nvPr>
            <p:ph sz="quarter" idx="14"/>
          </p:nvPr>
        </p:nvSpPr>
        <p:spPr>
          <a:xfrm>
            <a:off x="5351928" y="5111854"/>
            <a:ext cx="6400800" cy="1389888"/>
          </a:xfrm>
        </p:spPr>
        <p:txBody>
          <a:bodyPr rtlCol="0">
            <a:no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200"/>
            </a:lvl3pPr>
            <a:lvl4pPr marL="685800" indent="0">
              <a:buFont typeface="Arial" panose="020B0604020202020204" pitchFamily="34" charset="0"/>
              <a:buNone/>
              <a:defRPr sz="1100"/>
            </a:lvl4pPr>
            <a:lvl5pPr marL="914400" indent="0">
              <a:buFont typeface="Arial" panose="020B0604020202020204" pitchFamily="34" charset="0"/>
              <a:buNone/>
              <a:defRPr sz="1050"/>
            </a:lvl5pPr>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6" name="Marcador de pie de página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r>
              <a:rPr lang="es"/>
              <a:t>Ejemplo de Texto de pie de página</a:t>
            </a:r>
          </a:p>
        </p:txBody>
      </p:sp>
      <p:sp>
        <p:nvSpPr>
          <p:cNvPr id="7" name="Marcador de número de diapositiva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CC057153-B650-4DEB-B370-79DDCFDCE934}" type="slidenum">
              <a:rPr lang="en-US" smtClean="0"/>
              <a:t>‹#›</a:t>
            </a:fld>
            <a:endParaRPr lang="en-US"/>
          </a:p>
        </p:txBody>
      </p:sp>
    </p:spTree>
    <p:extLst>
      <p:ext uri="{BB962C8B-B14F-4D97-AF65-F5344CB8AC3E}">
        <p14:creationId xmlns:p14="http://schemas.microsoft.com/office/powerpoint/2010/main" val="22496444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ítulo, foto de contenido 13">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F3BB49-A328-F121-7F27-DEB7C3CC2B0F}"/>
              </a:ext>
            </a:extLst>
          </p:cNvPr>
          <p:cNvSpPr>
            <a:spLocks noGrp="1"/>
          </p:cNvSpPr>
          <p:nvPr>
            <p:ph type="title"/>
          </p:nvPr>
        </p:nvSpPr>
        <p:spPr>
          <a:xfrm>
            <a:off x="321733" y="4162318"/>
            <a:ext cx="2953618" cy="1892808"/>
          </a:xfrm>
        </p:spPr>
        <p:txBody>
          <a:bodyPr rtlCol="0" anchor="t">
            <a:normAutofit/>
          </a:bodyPr>
          <a:lstStyle>
            <a:lvl1pPr>
              <a:defRPr sz="3200"/>
            </a:lvl1pPr>
          </a:lstStyle>
          <a:p>
            <a:pPr rtl="0"/>
            <a:r>
              <a:rPr lang="es"/>
              <a:t>Haga clic para modificar el estilo de título del patrón</a:t>
            </a:r>
          </a:p>
        </p:txBody>
      </p:sp>
      <p:sp>
        <p:nvSpPr>
          <p:cNvPr id="9" name="Marcador de posición de imagen 8">
            <a:extLst>
              <a:ext uri="{FF2B5EF4-FFF2-40B4-BE49-F238E27FC236}">
                <a16:creationId xmlns:a16="http://schemas.microsoft.com/office/drawing/2014/main" id="{1BCE7E7D-ED4A-B625-6CB8-4D71682F63D4}"/>
              </a:ext>
            </a:extLst>
          </p:cNvPr>
          <p:cNvSpPr>
            <a:spLocks noGrp="1"/>
          </p:cNvSpPr>
          <p:nvPr>
            <p:ph type="pic" sz="quarter" idx="13"/>
          </p:nvPr>
        </p:nvSpPr>
        <p:spPr>
          <a:xfrm>
            <a:off x="339373" y="320042"/>
            <a:ext cx="11509730" cy="3458229"/>
          </a:xfrm>
          <a:custGeom>
            <a:avLst/>
            <a:gdLst>
              <a:gd name="connsiteX0" fmla="*/ 351529 w 11509730"/>
              <a:gd name="connsiteY0" fmla="*/ 0 h 3458229"/>
              <a:gd name="connsiteX1" fmla="*/ 11158201 w 11509730"/>
              <a:gd name="connsiteY1" fmla="*/ 0 h 3458229"/>
              <a:gd name="connsiteX2" fmla="*/ 11509730 w 11509730"/>
              <a:gd name="connsiteY2" fmla="*/ 351529 h 3458229"/>
              <a:gd name="connsiteX3" fmla="*/ 11509730 w 11509730"/>
              <a:gd name="connsiteY3" fmla="*/ 3106700 h 3458229"/>
              <a:gd name="connsiteX4" fmla="*/ 11158201 w 11509730"/>
              <a:gd name="connsiteY4" fmla="*/ 3458229 h 3458229"/>
              <a:gd name="connsiteX5" fmla="*/ 351529 w 11509730"/>
              <a:gd name="connsiteY5" fmla="*/ 3458229 h 3458229"/>
              <a:gd name="connsiteX6" fmla="*/ 0 w 11509730"/>
              <a:gd name="connsiteY6" fmla="*/ 3106700 h 3458229"/>
              <a:gd name="connsiteX7" fmla="*/ 0 w 11509730"/>
              <a:gd name="connsiteY7" fmla="*/ 351529 h 3458229"/>
              <a:gd name="connsiteX8" fmla="*/ 351529 w 11509730"/>
              <a:gd name="connsiteY8" fmla="*/ 0 h 345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3458229">
                <a:moveTo>
                  <a:pt x="351529" y="0"/>
                </a:moveTo>
                <a:lnTo>
                  <a:pt x="11158201" y="0"/>
                </a:lnTo>
                <a:cubicBezTo>
                  <a:pt x="11352345" y="0"/>
                  <a:pt x="11509730" y="157385"/>
                  <a:pt x="11509730" y="351529"/>
                </a:cubicBezTo>
                <a:lnTo>
                  <a:pt x="11509730" y="3106700"/>
                </a:lnTo>
                <a:cubicBezTo>
                  <a:pt x="11509730" y="3300844"/>
                  <a:pt x="11352345" y="3458229"/>
                  <a:pt x="11158201" y="3458229"/>
                </a:cubicBezTo>
                <a:lnTo>
                  <a:pt x="351529" y="3458229"/>
                </a:lnTo>
                <a:cubicBezTo>
                  <a:pt x="157385" y="3458229"/>
                  <a:pt x="0" y="3300844"/>
                  <a:pt x="0" y="3106700"/>
                </a:cubicBezTo>
                <a:lnTo>
                  <a:pt x="0" y="351529"/>
                </a:lnTo>
                <a:cubicBezTo>
                  <a:pt x="0" y="157385"/>
                  <a:pt x="157385" y="0"/>
                  <a:pt x="351529" y="0"/>
                </a:cubicBezTo>
                <a:close/>
              </a:path>
            </a:pathLst>
          </a:custGeom>
          <a:blipFill dpi="0" rotWithShape="1">
            <a:blip r:embed="rId2">
              <a:alphaModFix amt="60000"/>
            </a:blip>
            <a:srcRect/>
            <a:stretch>
              <a:fillRect/>
            </a:stretch>
          </a:blipFill>
        </p:spPr>
        <p:txBody>
          <a:bodyPr wrap="square" rtlCol="0">
            <a:noAutofit/>
          </a:bodyPr>
          <a:lstStyle/>
          <a:p>
            <a:pPr rtl="0"/>
            <a:r>
              <a:rPr lang="es"/>
              <a:t>Haga clic en el icono para agregar una imagen</a:t>
            </a:r>
            <a:endParaRPr lang="en-US" dirty="0"/>
          </a:p>
        </p:txBody>
      </p:sp>
      <p:sp>
        <p:nvSpPr>
          <p:cNvPr id="5" name="Marcador de fecha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p>
            <a:pPr rtl="0"/>
            <a:r>
              <a:rPr lang="en-US"/>
              <a:t>20/2/2025</a:t>
            </a:r>
          </a:p>
        </p:txBody>
      </p:sp>
      <p:sp>
        <p:nvSpPr>
          <p:cNvPr id="8" name="Marcador de contenido 7">
            <a:extLst>
              <a:ext uri="{FF2B5EF4-FFF2-40B4-BE49-F238E27FC236}">
                <a16:creationId xmlns:a16="http://schemas.microsoft.com/office/drawing/2014/main" id="{C3D15418-1E32-0501-0E66-54FC2DD08E39}"/>
              </a:ext>
            </a:extLst>
          </p:cNvPr>
          <p:cNvSpPr>
            <a:spLocks noGrp="1"/>
          </p:cNvSpPr>
          <p:nvPr>
            <p:ph sz="quarter" idx="14"/>
          </p:nvPr>
        </p:nvSpPr>
        <p:spPr>
          <a:xfrm>
            <a:off x="3977640" y="4162318"/>
            <a:ext cx="7772400" cy="2240280"/>
          </a:xfrm>
        </p:spPr>
        <p:txBody>
          <a:bodyPr rtlCol="0">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6" name="Marcador de pie de página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r>
              <a:rPr lang="es"/>
              <a:t>Ejemplo de Texto de pie de página</a:t>
            </a:r>
          </a:p>
        </p:txBody>
      </p:sp>
      <p:sp>
        <p:nvSpPr>
          <p:cNvPr id="7" name="Marcador de número de diapositiva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CC057153-B650-4DEB-B370-79DDCFDCE934}" type="slidenum">
              <a:rPr lang="en-US" smtClean="0"/>
              <a:t>‹#›</a:t>
            </a:fld>
            <a:endParaRPr lang="en-US"/>
          </a:p>
        </p:txBody>
      </p:sp>
    </p:spTree>
    <p:extLst>
      <p:ext uri="{BB962C8B-B14F-4D97-AF65-F5344CB8AC3E}">
        <p14:creationId xmlns:p14="http://schemas.microsoft.com/office/powerpoint/2010/main" val="6259192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ítulo, foto de contenido 14">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F3BB49-A328-F121-7F27-DEB7C3CC2B0F}"/>
              </a:ext>
            </a:extLst>
          </p:cNvPr>
          <p:cNvSpPr>
            <a:spLocks noGrp="1"/>
          </p:cNvSpPr>
          <p:nvPr>
            <p:ph type="title"/>
          </p:nvPr>
        </p:nvSpPr>
        <p:spPr>
          <a:xfrm>
            <a:off x="321733" y="561425"/>
            <a:ext cx="2953618" cy="1892808"/>
          </a:xfrm>
        </p:spPr>
        <p:txBody>
          <a:bodyPr rtlCol="0" anchor="t">
            <a:normAutofit/>
          </a:bodyPr>
          <a:lstStyle>
            <a:lvl1pPr>
              <a:defRPr sz="3200"/>
            </a:lvl1pPr>
          </a:lstStyle>
          <a:p>
            <a:pPr rtl="0"/>
            <a:r>
              <a:rPr lang="es"/>
              <a:t>Haga clic para modificar el estilo de título del patrón</a:t>
            </a:r>
          </a:p>
        </p:txBody>
      </p:sp>
      <p:sp>
        <p:nvSpPr>
          <p:cNvPr id="9" name="Marcador de posición de imagen 8">
            <a:extLst>
              <a:ext uri="{FF2B5EF4-FFF2-40B4-BE49-F238E27FC236}">
                <a16:creationId xmlns:a16="http://schemas.microsoft.com/office/drawing/2014/main" id="{86A25225-80A2-7139-2A81-39CA926639FF}"/>
              </a:ext>
            </a:extLst>
          </p:cNvPr>
          <p:cNvSpPr>
            <a:spLocks noGrp="1"/>
          </p:cNvSpPr>
          <p:nvPr>
            <p:ph type="pic" sz="quarter" idx="13"/>
          </p:nvPr>
        </p:nvSpPr>
        <p:spPr>
          <a:xfrm>
            <a:off x="339373" y="3067414"/>
            <a:ext cx="11509730" cy="3458229"/>
          </a:xfrm>
          <a:custGeom>
            <a:avLst/>
            <a:gdLst>
              <a:gd name="connsiteX0" fmla="*/ 351529 w 11509730"/>
              <a:gd name="connsiteY0" fmla="*/ 0 h 3458229"/>
              <a:gd name="connsiteX1" fmla="*/ 11158201 w 11509730"/>
              <a:gd name="connsiteY1" fmla="*/ 0 h 3458229"/>
              <a:gd name="connsiteX2" fmla="*/ 11509730 w 11509730"/>
              <a:gd name="connsiteY2" fmla="*/ 351529 h 3458229"/>
              <a:gd name="connsiteX3" fmla="*/ 11509730 w 11509730"/>
              <a:gd name="connsiteY3" fmla="*/ 3106700 h 3458229"/>
              <a:gd name="connsiteX4" fmla="*/ 11158201 w 11509730"/>
              <a:gd name="connsiteY4" fmla="*/ 3458229 h 3458229"/>
              <a:gd name="connsiteX5" fmla="*/ 351529 w 11509730"/>
              <a:gd name="connsiteY5" fmla="*/ 3458229 h 3458229"/>
              <a:gd name="connsiteX6" fmla="*/ 0 w 11509730"/>
              <a:gd name="connsiteY6" fmla="*/ 3106700 h 3458229"/>
              <a:gd name="connsiteX7" fmla="*/ 0 w 11509730"/>
              <a:gd name="connsiteY7" fmla="*/ 351529 h 3458229"/>
              <a:gd name="connsiteX8" fmla="*/ 351529 w 11509730"/>
              <a:gd name="connsiteY8" fmla="*/ 0 h 345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3458229">
                <a:moveTo>
                  <a:pt x="351529" y="0"/>
                </a:moveTo>
                <a:lnTo>
                  <a:pt x="11158201" y="0"/>
                </a:lnTo>
                <a:cubicBezTo>
                  <a:pt x="11352345" y="0"/>
                  <a:pt x="11509730" y="157385"/>
                  <a:pt x="11509730" y="351529"/>
                </a:cubicBezTo>
                <a:lnTo>
                  <a:pt x="11509730" y="3106700"/>
                </a:lnTo>
                <a:cubicBezTo>
                  <a:pt x="11509730" y="3300844"/>
                  <a:pt x="11352345" y="3458229"/>
                  <a:pt x="11158201" y="3458229"/>
                </a:cubicBezTo>
                <a:lnTo>
                  <a:pt x="351529" y="3458229"/>
                </a:lnTo>
                <a:cubicBezTo>
                  <a:pt x="157385" y="3458229"/>
                  <a:pt x="0" y="3300844"/>
                  <a:pt x="0" y="3106700"/>
                </a:cubicBezTo>
                <a:lnTo>
                  <a:pt x="0" y="351529"/>
                </a:lnTo>
                <a:cubicBezTo>
                  <a:pt x="0" y="157385"/>
                  <a:pt x="157385" y="0"/>
                  <a:pt x="351529" y="0"/>
                </a:cubicBezTo>
                <a:close/>
              </a:path>
            </a:pathLst>
          </a:custGeom>
          <a:blipFill dpi="0" rotWithShape="1">
            <a:blip r:embed="rId2">
              <a:alphaModFix amt="60000"/>
            </a:blip>
            <a:srcRect/>
            <a:stretch>
              <a:fillRect/>
            </a:stretch>
          </a:blipFill>
        </p:spPr>
        <p:txBody>
          <a:bodyPr wrap="square" rtlCol="0">
            <a:noAutofit/>
          </a:bodyPr>
          <a:lstStyle/>
          <a:p>
            <a:pPr rtl="0"/>
            <a:r>
              <a:rPr lang="es"/>
              <a:t>Haga clic en el icono para agregar una imagen</a:t>
            </a:r>
          </a:p>
        </p:txBody>
      </p:sp>
      <p:sp>
        <p:nvSpPr>
          <p:cNvPr id="5" name="Marcador de fecha 4">
            <a:extLst>
              <a:ext uri="{FF2B5EF4-FFF2-40B4-BE49-F238E27FC236}">
                <a16:creationId xmlns:a16="http://schemas.microsoft.com/office/drawing/2014/main" id="{897D0B7E-1A60-DA52-6965-92412B1C2F9F}"/>
              </a:ext>
            </a:extLst>
          </p:cNvPr>
          <p:cNvSpPr>
            <a:spLocks noGrp="1"/>
          </p:cNvSpPr>
          <p:nvPr>
            <p:ph type="dt" sz="half" idx="10"/>
          </p:nvPr>
        </p:nvSpPr>
        <p:spPr>
          <a:xfrm>
            <a:off x="137160" y="6519672"/>
            <a:ext cx="3494314" cy="338328"/>
          </a:xfrm>
        </p:spPr>
        <p:txBody>
          <a:bodyPr rtlCol="0"/>
          <a:lstStyle/>
          <a:p>
            <a:pPr rtl="0"/>
            <a:r>
              <a:rPr lang="en-US"/>
              <a:t>20/2/2025</a:t>
            </a:r>
          </a:p>
        </p:txBody>
      </p:sp>
      <p:sp>
        <p:nvSpPr>
          <p:cNvPr id="8" name="Marcador de contenido 7">
            <a:extLst>
              <a:ext uri="{FF2B5EF4-FFF2-40B4-BE49-F238E27FC236}">
                <a16:creationId xmlns:a16="http://schemas.microsoft.com/office/drawing/2014/main" id="{C3D15418-1E32-0501-0E66-54FC2DD08E39}"/>
              </a:ext>
            </a:extLst>
          </p:cNvPr>
          <p:cNvSpPr>
            <a:spLocks noGrp="1"/>
          </p:cNvSpPr>
          <p:nvPr>
            <p:ph sz="quarter" idx="14"/>
          </p:nvPr>
        </p:nvSpPr>
        <p:spPr>
          <a:xfrm>
            <a:off x="3977640" y="561425"/>
            <a:ext cx="7772400" cy="2240280"/>
          </a:xfrm>
        </p:spPr>
        <p:txBody>
          <a:bodyPr rtlCol="0">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6" name="Marcador de pie de página 5">
            <a:extLst>
              <a:ext uri="{FF2B5EF4-FFF2-40B4-BE49-F238E27FC236}">
                <a16:creationId xmlns:a16="http://schemas.microsoft.com/office/drawing/2014/main" id="{C2BDD5A2-CE3E-3215-6DAA-F75C0D1229DA}"/>
              </a:ext>
            </a:extLst>
          </p:cNvPr>
          <p:cNvSpPr>
            <a:spLocks noGrp="1"/>
          </p:cNvSpPr>
          <p:nvPr>
            <p:ph type="ftr" sz="quarter" idx="11"/>
          </p:nvPr>
        </p:nvSpPr>
        <p:spPr>
          <a:xfrm>
            <a:off x="8876521" y="6519672"/>
            <a:ext cx="2805405" cy="338328"/>
          </a:xfrm>
        </p:spPr>
        <p:txBody>
          <a:bodyPr rtlCol="0"/>
          <a:lstStyle/>
          <a:p>
            <a:pPr rtl="0"/>
            <a:r>
              <a:rPr lang="es"/>
              <a:t>Ejemplo de Texto de pie de página</a:t>
            </a:r>
          </a:p>
        </p:txBody>
      </p:sp>
      <p:sp>
        <p:nvSpPr>
          <p:cNvPr id="7" name="Marcador de número de diapositiva 6">
            <a:extLst>
              <a:ext uri="{FF2B5EF4-FFF2-40B4-BE49-F238E27FC236}">
                <a16:creationId xmlns:a16="http://schemas.microsoft.com/office/drawing/2014/main" id="{B1B822F1-284A-1786-FAF2-72129E2FE64D}"/>
              </a:ext>
            </a:extLst>
          </p:cNvPr>
          <p:cNvSpPr>
            <a:spLocks noGrp="1"/>
          </p:cNvSpPr>
          <p:nvPr>
            <p:ph type="sldNum" sz="quarter" idx="12"/>
          </p:nvPr>
        </p:nvSpPr>
        <p:spPr>
          <a:xfrm>
            <a:off x="11632162" y="6519672"/>
            <a:ext cx="429207" cy="338328"/>
          </a:xfrm>
        </p:spPr>
        <p:txBody>
          <a:bodyPr rtlCol="0"/>
          <a:lstStyle/>
          <a:p>
            <a:pPr rtl="0"/>
            <a:fld id="{CC057153-B650-4DEB-B370-79DDCFDCE934}" type="slidenum">
              <a:rPr lang="en-US" smtClean="0"/>
              <a:t>‹#›</a:t>
            </a:fld>
            <a:endParaRPr lang="en-US"/>
          </a:p>
        </p:txBody>
      </p:sp>
    </p:spTree>
    <p:extLst>
      <p:ext uri="{BB962C8B-B14F-4D97-AF65-F5344CB8AC3E}">
        <p14:creationId xmlns:p14="http://schemas.microsoft.com/office/powerpoint/2010/main" val="34676810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ítulo, foto de contenido 15">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11155680" cy="970463"/>
          </a:xfrm>
        </p:spPr>
        <p:txBody>
          <a:bodyPr rtlCol="0" anchor="ctr"/>
          <a:lstStyle/>
          <a:p>
            <a:pPr rtl="0"/>
            <a:r>
              <a:rPr lang="es"/>
              <a:t>Haga clic para modificar el estilo de título del patrón</a:t>
            </a:r>
          </a:p>
        </p:txBody>
      </p:sp>
      <p:sp>
        <p:nvSpPr>
          <p:cNvPr id="10" name="Marcador de posición de imagen 9">
            <a:extLst>
              <a:ext uri="{FF2B5EF4-FFF2-40B4-BE49-F238E27FC236}">
                <a16:creationId xmlns:a16="http://schemas.microsoft.com/office/drawing/2014/main" id="{45F6FDB5-F783-3538-287C-754C11C30975}"/>
              </a:ext>
            </a:extLst>
          </p:cNvPr>
          <p:cNvSpPr>
            <a:spLocks noGrp="1"/>
          </p:cNvSpPr>
          <p:nvPr>
            <p:ph type="pic" sz="quarter" idx="13"/>
          </p:nvPr>
        </p:nvSpPr>
        <p:spPr>
          <a:xfrm>
            <a:off x="429768" y="1828800"/>
            <a:ext cx="6176399" cy="4425696"/>
          </a:xfrm>
          <a:custGeom>
            <a:avLst/>
            <a:gdLst>
              <a:gd name="connsiteX0" fmla="*/ 325421 w 6450717"/>
              <a:gd name="connsiteY0" fmla="*/ 0 h 4425696"/>
              <a:gd name="connsiteX1" fmla="*/ 6125296 w 6450717"/>
              <a:gd name="connsiteY1" fmla="*/ 0 h 4425696"/>
              <a:gd name="connsiteX2" fmla="*/ 6450717 w 6450717"/>
              <a:gd name="connsiteY2" fmla="*/ 325421 h 4425696"/>
              <a:gd name="connsiteX3" fmla="*/ 6450717 w 6450717"/>
              <a:gd name="connsiteY3" fmla="*/ 4100275 h 4425696"/>
              <a:gd name="connsiteX4" fmla="*/ 6125296 w 6450717"/>
              <a:gd name="connsiteY4" fmla="*/ 4425696 h 4425696"/>
              <a:gd name="connsiteX5" fmla="*/ 325421 w 6450717"/>
              <a:gd name="connsiteY5" fmla="*/ 4425696 h 4425696"/>
              <a:gd name="connsiteX6" fmla="*/ 0 w 6450717"/>
              <a:gd name="connsiteY6" fmla="*/ 4100275 h 4425696"/>
              <a:gd name="connsiteX7" fmla="*/ 0 w 6450717"/>
              <a:gd name="connsiteY7" fmla="*/ 325421 h 4425696"/>
              <a:gd name="connsiteX8" fmla="*/ 325421 w 6450717"/>
              <a:gd name="connsiteY8" fmla="*/ 0 h 442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50717" h="4425696">
                <a:moveTo>
                  <a:pt x="325421" y="0"/>
                </a:moveTo>
                <a:lnTo>
                  <a:pt x="6125296" y="0"/>
                </a:lnTo>
                <a:cubicBezTo>
                  <a:pt x="6305021" y="0"/>
                  <a:pt x="6450717" y="145696"/>
                  <a:pt x="6450717" y="325421"/>
                </a:cubicBezTo>
                <a:lnTo>
                  <a:pt x="6450717" y="4100275"/>
                </a:lnTo>
                <a:cubicBezTo>
                  <a:pt x="6450717" y="4280000"/>
                  <a:pt x="6305021" y="4425696"/>
                  <a:pt x="6125296" y="4425696"/>
                </a:cubicBezTo>
                <a:lnTo>
                  <a:pt x="325421" y="4425696"/>
                </a:lnTo>
                <a:cubicBezTo>
                  <a:pt x="145696" y="4425696"/>
                  <a:pt x="0" y="4280000"/>
                  <a:pt x="0" y="4100275"/>
                </a:cubicBezTo>
                <a:lnTo>
                  <a:pt x="0" y="325421"/>
                </a:lnTo>
                <a:cubicBezTo>
                  <a:pt x="0" y="145696"/>
                  <a:pt x="145696" y="0"/>
                  <a:pt x="325421" y="0"/>
                </a:cubicBezTo>
                <a:close/>
              </a:path>
            </a:pathLst>
          </a:custGeom>
          <a:blipFill dpi="0" rotWithShape="1">
            <a:blip r:embed="rId2">
              <a:alphaModFix amt="60000"/>
            </a:blip>
            <a:srcRect/>
            <a:stretch>
              <a:fillRect/>
            </a:stretch>
          </a:blipFill>
        </p:spPr>
        <p:txBody>
          <a:bodyPr wrap="square" rtlCol="0">
            <a:noAutofit/>
          </a:bodyPr>
          <a:lstStyle/>
          <a:p>
            <a:pPr rtl="0"/>
            <a:r>
              <a:rPr lang="es"/>
              <a:t>Haga clic en el icono para agregar una imagen</a:t>
            </a:r>
          </a:p>
        </p:txBody>
      </p:sp>
      <p:sp>
        <p:nvSpPr>
          <p:cNvPr id="8" name="Marcador de contenido 7">
            <a:extLst>
              <a:ext uri="{FF2B5EF4-FFF2-40B4-BE49-F238E27FC236}">
                <a16:creationId xmlns:a16="http://schemas.microsoft.com/office/drawing/2014/main" id="{C1897688-419F-6EB2-5CC1-DC14924E5FC3}"/>
              </a:ext>
            </a:extLst>
          </p:cNvPr>
          <p:cNvSpPr>
            <a:spLocks noGrp="1"/>
          </p:cNvSpPr>
          <p:nvPr>
            <p:ph sz="quarter" idx="14"/>
          </p:nvPr>
        </p:nvSpPr>
        <p:spPr>
          <a:xfrm>
            <a:off x="7287768" y="1828800"/>
            <a:ext cx="4297680" cy="4428871"/>
          </a:xfrm>
        </p:spPr>
        <p:txBody>
          <a:bodyPr rtlCol="0"/>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endParaRPr lang="en-US" dirty="0"/>
          </a:p>
        </p:txBody>
      </p:sp>
      <p:sp>
        <p:nvSpPr>
          <p:cNvPr id="5" name="Marcador de fecha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p>
            <a:pPr rtl="0"/>
            <a:r>
              <a:rPr lang="en-US"/>
              <a:t>20/2/2025</a:t>
            </a:r>
          </a:p>
        </p:txBody>
      </p:sp>
      <p:sp>
        <p:nvSpPr>
          <p:cNvPr id="6" name="Marcador de pie de página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r>
              <a:rPr lang="es"/>
              <a:t>Ejemplo de Texto de pie de página</a:t>
            </a:r>
          </a:p>
        </p:txBody>
      </p:sp>
      <p:sp>
        <p:nvSpPr>
          <p:cNvPr id="7" name="Marcador de número de diapositiva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CC057153-B650-4DEB-B370-79DDCFDCE934}" type="slidenum">
              <a:rPr lang="en-US" smtClean="0"/>
              <a:t>‹#›</a:t>
            </a:fld>
            <a:endParaRPr lang="en-US"/>
          </a:p>
        </p:txBody>
      </p:sp>
    </p:spTree>
    <p:extLst>
      <p:ext uri="{BB962C8B-B14F-4D97-AF65-F5344CB8AC3E}">
        <p14:creationId xmlns:p14="http://schemas.microsoft.com/office/powerpoint/2010/main" val="37797679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ítulo, foto de contenido 16">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F3BB49-A328-F121-7F27-DEB7C3CC2B0F}"/>
              </a:ext>
            </a:extLst>
          </p:cNvPr>
          <p:cNvSpPr>
            <a:spLocks noGrp="1"/>
          </p:cNvSpPr>
          <p:nvPr>
            <p:ph type="title"/>
          </p:nvPr>
        </p:nvSpPr>
        <p:spPr>
          <a:xfrm>
            <a:off x="429768" y="548639"/>
            <a:ext cx="4855464" cy="1453896"/>
          </a:xfrm>
        </p:spPr>
        <p:txBody>
          <a:bodyPr rtlCol="0" anchor="t"/>
          <a:lstStyle/>
          <a:p>
            <a:pPr rtl="0"/>
            <a:r>
              <a:rPr lang="es"/>
              <a:t>Haga clic para modificar el estilo de título del patrón</a:t>
            </a:r>
          </a:p>
        </p:txBody>
      </p:sp>
      <p:sp>
        <p:nvSpPr>
          <p:cNvPr id="9" name="Marcador de posición de imagen 8">
            <a:extLst>
              <a:ext uri="{FF2B5EF4-FFF2-40B4-BE49-F238E27FC236}">
                <a16:creationId xmlns:a16="http://schemas.microsoft.com/office/drawing/2014/main" id="{F5F2F272-6D18-7E06-3E9A-D10C5C502195}"/>
              </a:ext>
            </a:extLst>
          </p:cNvPr>
          <p:cNvSpPr>
            <a:spLocks noGrp="1"/>
          </p:cNvSpPr>
          <p:nvPr>
            <p:ph type="pic" sz="quarter" idx="13"/>
          </p:nvPr>
        </p:nvSpPr>
        <p:spPr>
          <a:xfrm>
            <a:off x="510075" y="2293496"/>
            <a:ext cx="4775158" cy="4039043"/>
          </a:xfrm>
          <a:custGeom>
            <a:avLst/>
            <a:gdLst>
              <a:gd name="connsiteX0" fmla="*/ 305917 w 4855463"/>
              <a:gd name="connsiteY0" fmla="*/ 0 h 4039043"/>
              <a:gd name="connsiteX1" fmla="*/ 4549547 w 4855463"/>
              <a:gd name="connsiteY1" fmla="*/ 0 h 4039043"/>
              <a:gd name="connsiteX2" fmla="*/ 4849249 w 4855463"/>
              <a:gd name="connsiteY2" fmla="*/ 244264 h 4039043"/>
              <a:gd name="connsiteX3" fmla="*/ 4855463 w 4855463"/>
              <a:gd name="connsiteY3" fmla="*/ 305907 h 4039043"/>
              <a:gd name="connsiteX4" fmla="*/ 4855463 w 4855463"/>
              <a:gd name="connsiteY4" fmla="*/ 3733136 h 4039043"/>
              <a:gd name="connsiteX5" fmla="*/ 4849249 w 4855463"/>
              <a:gd name="connsiteY5" fmla="*/ 3794779 h 4039043"/>
              <a:gd name="connsiteX6" fmla="*/ 4549547 w 4855463"/>
              <a:gd name="connsiteY6" fmla="*/ 4039043 h 4039043"/>
              <a:gd name="connsiteX7" fmla="*/ 305917 w 4855463"/>
              <a:gd name="connsiteY7" fmla="*/ 4039043 h 4039043"/>
              <a:gd name="connsiteX8" fmla="*/ 0 w 4855463"/>
              <a:gd name="connsiteY8" fmla="*/ 3733126 h 4039043"/>
              <a:gd name="connsiteX9" fmla="*/ 0 w 4855463"/>
              <a:gd name="connsiteY9" fmla="*/ 305917 h 4039043"/>
              <a:gd name="connsiteX10" fmla="*/ 305917 w 4855463"/>
              <a:gd name="connsiteY10" fmla="*/ 0 h 403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5463" h="4039043">
                <a:moveTo>
                  <a:pt x="305917" y="0"/>
                </a:moveTo>
                <a:lnTo>
                  <a:pt x="4549547" y="0"/>
                </a:lnTo>
                <a:cubicBezTo>
                  <a:pt x="4697381" y="0"/>
                  <a:pt x="4820723" y="104863"/>
                  <a:pt x="4849249" y="244264"/>
                </a:cubicBezTo>
                <a:lnTo>
                  <a:pt x="4855463" y="305907"/>
                </a:lnTo>
                <a:lnTo>
                  <a:pt x="4855463" y="3733136"/>
                </a:lnTo>
                <a:lnTo>
                  <a:pt x="4849249" y="3794779"/>
                </a:lnTo>
                <a:cubicBezTo>
                  <a:pt x="4820723" y="3934180"/>
                  <a:pt x="4697381" y="4039043"/>
                  <a:pt x="4549547" y="4039043"/>
                </a:cubicBezTo>
                <a:lnTo>
                  <a:pt x="305917" y="4039043"/>
                </a:lnTo>
                <a:cubicBezTo>
                  <a:pt x="136964" y="4039043"/>
                  <a:pt x="0" y="3902079"/>
                  <a:pt x="0" y="3733126"/>
                </a:cubicBezTo>
                <a:lnTo>
                  <a:pt x="0" y="305917"/>
                </a:lnTo>
                <a:cubicBezTo>
                  <a:pt x="0" y="136964"/>
                  <a:pt x="136964" y="0"/>
                  <a:pt x="305917" y="0"/>
                </a:cubicBezTo>
                <a:close/>
              </a:path>
            </a:pathLst>
          </a:custGeom>
          <a:blipFill dpi="0" rotWithShape="1">
            <a:blip r:embed="rId2">
              <a:alphaModFix amt="60000"/>
            </a:blip>
            <a:srcRect/>
            <a:stretch>
              <a:fillRect/>
            </a:stretch>
          </a:blipFill>
        </p:spPr>
        <p:txBody>
          <a:bodyPr wrap="square" rtlCol="0">
            <a:noAutofit/>
          </a:bodyPr>
          <a:lstStyle/>
          <a:p>
            <a:pPr rtl="0"/>
            <a:r>
              <a:rPr lang="es"/>
              <a:t>Haga clic en el icono para agregar una imagen</a:t>
            </a:r>
          </a:p>
        </p:txBody>
      </p:sp>
      <p:sp>
        <p:nvSpPr>
          <p:cNvPr id="8" name="Marcador de contenido 7">
            <a:extLst>
              <a:ext uri="{FF2B5EF4-FFF2-40B4-BE49-F238E27FC236}">
                <a16:creationId xmlns:a16="http://schemas.microsoft.com/office/drawing/2014/main" id="{8BAC3300-BF12-B200-9F06-8D5AC45CB7EF}"/>
              </a:ext>
            </a:extLst>
          </p:cNvPr>
          <p:cNvSpPr>
            <a:spLocks noGrp="1"/>
          </p:cNvSpPr>
          <p:nvPr>
            <p:ph sz="quarter" idx="14"/>
          </p:nvPr>
        </p:nvSpPr>
        <p:spPr>
          <a:xfrm>
            <a:off x="6096000" y="549275"/>
            <a:ext cx="5585925" cy="5783263"/>
          </a:xfrm>
        </p:spPr>
        <p:txBody>
          <a:bodyPr rtlCol="0"/>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5" name="Marcador de fecha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p>
            <a:pPr rtl="0"/>
            <a:r>
              <a:rPr lang="en-US"/>
              <a:t>20/2/2025</a:t>
            </a:r>
          </a:p>
        </p:txBody>
      </p:sp>
      <p:sp>
        <p:nvSpPr>
          <p:cNvPr id="6" name="Marcador de pie de página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r>
              <a:rPr lang="es"/>
              <a:t>Ejemplo de Texto de pie de página</a:t>
            </a:r>
          </a:p>
        </p:txBody>
      </p:sp>
      <p:sp>
        <p:nvSpPr>
          <p:cNvPr id="7" name="Marcador de número de diapositiva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CC057153-B650-4DEB-B370-79DDCFDCE934}" type="slidenum">
              <a:rPr lang="en-US" smtClean="0"/>
              <a:t>‹#›</a:t>
            </a:fld>
            <a:endParaRPr lang="en-US"/>
          </a:p>
        </p:txBody>
      </p:sp>
    </p:spTree>
    <p:extLst>
      <p:ext uri="{BB962C8B-B14F-4D97-AF65-F5344CB8AC3E}">
        <p14:creationId xmlns:p14="http://schemas.microsoft.com/office/powerpoint/2010/main" val="2114601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ítulo, foto de contenido 17">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F3BB49-A328-F121-7F27-DEB7C3CC2B0F}"/>
              </a:ext>
            </a:extLst>
          </p:cNvPr>
          <p:cNvSpPr>
            <a:spLocks noGrp="1"/>
          </p:cNvSpPr>
          <p:nvPr>
            <p:ph type="title"/>
          </p:nvPr>
        </p:nvSpPr>
        <p:spPr>
          <a:xfrm>
            <a:off x="429768" y="550218"/>
            <a:ext cx="3827439" cy="1453896"/>
          </a:xfrm>
        </p:spPr>
        <p:txBody>
          <a:bodyPr rtlCol="0" anchor="t">
            <a:normAutofit/>
          </a:bodyPr>
          <a:lstStyle>
            <a:lvl1pPr>
              <a:defRPr sz="3200"/>
            </a:lvl1pPr>
          </a:lstStyle>
          <a:p>
            <a:pPr rtl="0"/>
            <a:r>
              <a:rPr lang="es"/>
              <a:t>Haga clic para modificar el estilo de título del patrón</a:t>
            </a:r>
          </a:p>
        </p:txBody>
      </p:sp>
      <p:sp>
        <p:nvSpPr>
          <p:cNvPr id="12" name="Marcador de posición de imagen 11">
            <a:extLst>
              <a:ext uri="{FF2B5EF4-FFF2-40B4-BE49-F238E27FC236}">
                <a16:creationId xmlns:a16="http://schemas.microsoft.com/office/drawing/2014/main" id="{14639E5C-EF58-65A1-C364-F58DE761581C}"/>
              </a:ext>
            </a:extLst>
          </p:cNvPr>
          <p:cNvSpPr>
            <a:spLocks noGrp="1"/>
          </p:cNvSpPr>
          <p:nvPr>
            <p:ph type="pic" sz="quarter" idx="13"/>
          </p:nvPr>
        </p:nvSpPr>
        <p:spPr>
          <a:xfrm>
            <a:off x="510075" y="2293494"/>
            <a:ext cx="3666744" cy="4039044"/>
          </a:xfrm>
          <a:custGeom>
            <a:avLst/>
            <a:gdLst>
              <a:gd name="connsiteX0" fmla="*/ 292716 w 3666744"/>
              <a:gd name="connsiteY0" fmla="*/ 0 h 4039044"/>
              <a:gd name="connsiteX1" fmla="*/ 3374028 w 3666744"/>
              <a:gd name="connsiteY1" fmla="*/ 0 h 4039044"/>
              <a:gd name="connsiteX2" fmla="*/ 3666744 w 3666744"/>
              <a:gd name="connsiteY2" fmla="*/ 292716 h 4039044"/>
              <a:gd name="connsiteX3" fmla="*/ 3666744 w 3666744"/>
              <a:gd name="connsiteY3" fmla="*/ 3746328 h 4039044"/>
              <a:gd name="connsiteX4" fmla="*/ 3374028 w 3666744"/>
              <a:gd name="connsiteY4" fmla="*/ 4039044 h 4039044"/>
              <a:gd name="connsiteX5" fmla="*/ 292716 w 3666744"/>
              <a:gd name="connsiteY5" fmla="*/ 4039044 h 4039044"/>
              <a:gd name="connsiteX6" fmla="*/ 0 w 3666744"/>
              <a:gd name="connsiteY6" fmla="*/ 3746328 h 4039044"/>
              <a:gd name="connsiteX7" fmla="*/ 0 w 3666744"/>
              <a:gd name="connsiteY7" fmla="*/ 292716 h 4039044"/>
              <a:gd name="connsiteX8" fmla="*/ 292716 w 3666744"/>
              <a:gd name="connsiteY8" fmla="*/ 0 h 403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6744" h="4039044">
                <a:moveTo>
                  <a:pt x="292716" y="0"/>
                </a:moveTo>
                <a:lnTo>
                  <a:pt x="3374028" y="0"/>
                </a:lnTo>
                <a:cubicBezTo>
                  <a:pt x="3535691" y="0"/>
                  <a:pt x="3666744" y="131053"/>
                  <a:pt x="3666744" y="292716"/>
                </a:cubicBezTo>
                <a:lnTo>
                  <a:pt x="3666744" y="3746328"/>
                </a:lnTo>
                <a:cubicBezTo>
                  <a:pt x="3666744" y="3907991"/>
                  <a:pt x="3535691" y="4039044"/>
                  <a:pt x="3374028" y="4039044"/>
                </a:cubicBezTo>
                <a:lnTo>
                  <a:pt x="292716" y="4039044"/>
                </a:lnTo>
                <a:cubicBezTo>
                  <a:pt x="131053" y="4039044"/>
                  <a:pt x="0" y="3907991"/>
                  <a:pt x="0" y="3746328"/>
                </a:cubicBezTo>
                <a:lnTo>
                  <a:pt x="0" y="292716"/>
                </a:lnTo>
                <a:cubicBezTo>
                  <a:pt x="0" y="131053"/>
                  <a:pt x="131053" y="0"/>
                  <a:pt x="292716" y="0"/>
                </a:cubicBezTo>
                <a:close/>
              </a:path>
            </a:pathLst>
          </a:custGeom>
          <a:blipFill dpi="0" rotWithShape="1">
            <a:blip r:embed="rId2">
              <a:alphaModFix amt="60000"/>
            </a:blip>
            <a:srcRect/>
            <a:stretch>
              <a:fillRect/>
            </a:stretch>
          </a:blipFill>
        </p:spPr>
        <p:txBody>
          <a:bodyPr wrap="square" rtlCol="0">
            <a:noAutofit/>
          </a:bodyPr>
          <a:lstStyle/>
          <a:p>
            <a:pPr rtl="0"/>
            <a:r>
              <a:rPr lang="es"/>
              <a:t>Haga clic en el icono para agregar una imagen</a:t>
            </a:r>
          </a:p>
        </p:txBody>
      </p:sp>
      <p:sp>
        <p:nvSpPr>
          <p:cNvPr id="8" name="Marcador de contenido 7">
            <a:extLst>
              <a:ext uri="{FF2B5EF4-FFF2-40B4-BE49-F238E27FC236}">
                <a16:creationId xmlns:a16="http://schemas.microsoft.com/office/drawing/2014/main" id="{83F7B03F-5EDA-605B-1A2E-F48896E48939}"/>
              </a:ext>
            </a:extLst>
          </p:cNvPr>
          <p:cNvSpPr>
            <a:spLocks noGrp="1"/>
          </p:cNvSpPr>
          <p:nvPr>
            <p:ph sz="quarter" idx="14"/>
          </p:nvPr>
        </p:nvSpPr>
        <p:spPr>
          <a:xfrm>
            <a:off x="5120787" y="549275"/>
            <a:ext cx="6561138" cy="5788152"/>
          </a:xfrm>
        </p:spPr>
        <p:txBody>
          <a:bodyPr rtlCol="0"/>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5" name="Marcador de fecha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p>
            <a:pPr rtl="0"/>
            <a:r>
              <a:rPr lang="en-US"/>
              <a:t>20/2/2025</a:t>
            </a:r>
          </a:p>
        </p:txBody>
      </p:sp>
      <p:sp>
        <p:nvSpPr>
          <p:cNvPr id="6" name="Marcador de pie de página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r>
              <a:rPr lang="es"/>
              <a:t>Ejemplo de Texto de pie de página</a:t>
            </a:r>
          </a:p>
        </p:txBody>
      </p:sp>
      <p:sp>
        <p:nvSpPr>
          <p:cNvPr id="7" name="Marcador de número de diapositiva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CC057153-B650-4DEB-B370-79DDCFDCE934}" type="slidenum">
              <a:rPr lang="en-US" smtClean="0"/>
              <a:t>‹#›</a:t>
            </a:fld>
            <a:endParaRPr lang="en-US"/>
          </a:p>
        </p:txBody>
      </p:sp>
    </p:spTree>
    <p:extLst>
      <p:ext uri="{BB962C8B-B14F-4D97-AF65-F5344CB8AC3E}">
        <p14:creationId xmlns:p14="http://schemas.microsoft.com/office/powerpoint/2010/main" val="18738077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Número grande 1">
    <p:bg>
      <p:bgRef idx="1001">
        <a:schemeClr val="bg1"/>
      </p:bgRef>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5B8561-D435-07DE-2456-79994CDFB83C}"/>
              </a:ext>
            </a:extLst>
          </p:cNvPr>
          <p:cNvSpPr>
            <a:spLocks noGrp="1"/>
          </p:cNvSpPr>
          <p:nvPr>
            <p:ph type="title" hasCustomPrompt="1"/>
          </p:nvPr>
        </p:nvSpPr>
        <p:spPr>
          <a:xfrm>
            <a:off x="493776" y="782804"/>
            <a:ext cx="11201400" cy="4206240"/>
          </a:xfrm>
        </p:spPr>
        <p:txBody>
          <a:bodyPr rtlCol="0">
            <a:normAutofit/>
          </a:bodyPr>
          <a:lstStyle>
            <a:lvl1pPr algn="ctr">
              <a:defRPr sz="27800">
                <a:solidFill>
                  <a:schemeClr val="tx2">
                    <a:lumMod val="90000"/>
                    <a:lumOff val="10000"/>
                  </a:schemeClr>
                </a:solidFill>
              </a:defRPr>
            </a:lvl1pPr>
          </a:lstStyle>
          <a:p>
            <a:pPr rtl="0"/>
            <a:r>
              <a:rPr lang="es"/>
              <a:t>##%</a:t>
            </a:r>
          </a:p>
        </p:txBody>
      </p:sp>
      <p:sp>
        <p:nvSpPr>
          <p:cNvPr id="3" name="Marcador de fecha 2">
            <a:extLst>
              <a:ext uri="{FF2B5EF4-FFF2-40B4-BE49-F238E27FC236}">
                <a16:creationId xmlns:a16="http://schemas.microsoft.com/office/drawing/2014/main" id="{615DF3EE-4BB8-4215-E053-BF3ED1BB9F97}"/>
              </a:ext>
            </a:extLst>
          </p:cNvPr>
          <p:cNvSpPr>
            <a:spLocks noGrp="1"/>
          </p:cNvSpPr>
          <p:nvPr>
            <p:ph type="dt" sz="half" idx="10"/>
          </p:nvPr>
        </p:nvSpPr>
        <p:spPr/>
        <p:txBody>
          <a:bodyPr rtlCol="0"/>
          <a:lstStyle/>
          <a:p>
            <a:pPr rtl="0"/>
            <a:r>
              <a:rPr lang="en-US"/>
              <a:t>20/2/2025</a:t>
            </a:r>
          </a:p>
        </p:txBody>
      </p:sp>
      <p:sp>
        <p:nvSpPr>
          <p:cNvPr id="4" name="Marcador de pie de página 3">
            <a:extLst>
              <a:ext uri="{FF2B5EF4-FFF2-40B4-BE49-F238E27FC236}">
                <a16:creationId xmlns:a16="http://schemas.microsoft.com/office/drawing/2014/main" id="{943AE6E7-0083-439C-3FBC-ADE4BE86C1A4}"/>
              </a:ext>
            </a:extLst>
          </p:cNvPr>
          <p:cNvSpPr>
            <a:spLocks noGrp="1"/>
          </p:cNvSpPr>
          <p:nvPr>
            <p:ph type="ftr" sz="quarter" idx="11"/>
          </p:nvPr>
        </p:nvSpPr>
        <p:spPr/>
        <p:txBody>
          <a:bodyPr rtlCol="0"/>
          <a:lstStyle/>
          <a:p>
            <a:pPr rtl="0"/>
            <a:r>
              <a:rPr lang="es"/>
              <a:t>Ejemplo de Texto de pie de página</a:t>
            </a:r>
          </a:p>
        </p:txBody>
      </p:sp>
      <p:sp>
        <p:nvSpPr>
          <p:cNvPr id="5" name="Marcador de número de diapositiva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rtlCol="0"/>
          <a:lstStyle/>
          <a:p>
            <a:pPr rtl="0"/>
            <a:fld id="{CC057153-B650-4DEB-B370-79DDCFDCE934}" type="slidenum">
              <a:rPr lang="en-US" smtClean="0"/>
              <a:pPr rtl="0"/>
              <a:t>‹#›</a:t>
            </a:fld>
            <a:endParaRPr lang="en-US"/>
          </a:p>
        </p:txBody>
      </p:sp>
      <p:sp>
        <p:nvSpPr>
          <p:cNvPr id="7" name="Marcador de contenido 6">
            <a:extLst>
              <a:ext uri="{FF2B5EF4-FFF2-40B4-BE49-F238E27FC236}">
                <a16:creationId xmlns:a16="http://schemas.microsoft.com/office/drawing/2014/main" id="{A42AC33E-6837-F850-DF64-4475DAA059EE}"/>
              </a:ext>
            </a:extLst>
          </p:cNvPr>
          <p:cNvSpPr>
            <a:spLocks noGrp="1"/>
          </p:cNvSpPr>
          <p:nvPr>
            <p:ph sz="quarter" idx="13"/>
          </p:nvPr>
        </p:nvSpPr>
        <p:spPr>
          <a:xfrm>
            <a:off x="493775" y="4989044"/>
            <a:ext cx="11201399" cy="1225296"/>
          </a:xfrm>
        </p:spPr>
        <p:txBody>
          <a:bodyPr rtlCol="0">
            <a:normAutofit/>
          </a:bodyPr>
          <a:lstStyle>
            <a:lvl1pPr marL="0" indent="0" algn="ctr">
              <a:buNone/>
              <a:defRPr sz="2400">
                <a:solidFill>
                  <a:schemeClr val="tx2">
                    <a:lumMod val="90000"/>
                    <a:lumOff val="10000"/>
                  </a:schemeClr>
                </a:solidFill>
              </a:defRPr>
            </a:lvl1pPr>
            <a:lvl2pPr marL="228600" indent="0" algn="ctr">
              <a:buNone/>
              <a:defRPr sz="2000">
                <a:solidFill>
                  <a:schemeClr val="tx2">
                    <a:lumMod val="90000"/>
                    <a:lumOff val="10000"/>
                  </a:schemeClr>
                </a:solidFill>
              </a:defRPr>
            </a:lvl2pPr>
            <a:lvl3pPr marL="457200" indent="0" algn="ctr">
              <a:buNone/>
              <a:defRPr sz="1800">
                <a:solidFill>
                  <a:schemeClr val="tx2">
                    <a:lumMod val="90000"/>
                    <a:lumOff val="10000"/>
                  </a:schemeClr>
                </a:solidFill>
              </a:defRPr>
            </a:lvl3pPr>
            <a:lvl4pPr marL="685800" indent="0" algn="ctr">
              <a:buNone/>
              <a:defRPr sz="1600">
                <a:solidFill>
                  <a:schemeClr val="tx2">
                    <a:lumMod val="90000"/>
                    <a:lumOff val="10000"/>
                  </a:schemeClr>
                </a:solidFill>
              </a:defRPr>
            </a:lvl4pPr>
            <a:lvl5pPr marL="914400" indent="0" algn="ctr">
              <a:buNone/>
              <a:defRPr sz="1400">
                <a:solidFill>
                  <a:schemeClr val="tx2">
                    <a:lumMod val="90000"/>
                    <a:lumOff val="10000"/>
                  </a:schemeClr>
                </a:solidFill>
              </a:defRPr>
            </a:lvl5pPr>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endParaRPr lang="en-US" dirty="0"/>
          </a:p>
        </p:txBody>
      </p:sp>
    </p:spTree>
    <p:extLst>
      <p:ext uri="{BB962C8B-B14F-4D97-AF65-F5344CB8AC3E}">
        <p14:creationId xmlns:p14="http://schemas.microsoft.com/office/powerpoint/2010/main" val="857570541"/>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Número grande 2">
    <p:bg>
      <p:bgRef idx="1001">
        <a:schemeClr val="bg2"/>
      </p:bgRef>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5B8561-D435-07DE-2456-79994CDFB83C}"/>
              </a:ext>
            </a:extLst>
          </p:cNvPr>
          <p:cNvSpPr>
            <a:spLocks noGrp="1"/>
          </p:cNvSpPr>
          <p:nvPr>
            <p:ph type="title" hasCustomPrompt="1"/>
          </p:nvPr>
        </p:nvSpPr>
        <p:spPr>
          <a:xfrm>
            <a:off x="493776" y="782804"/>
            <a:ext cx="11201400" cy="4206240"/>
          </a:xfrm>
        </p:spPr>
        <p:txBody>
          <a:bodyPr rtlCol="0">
            <a:normAutofit/>
          </a:bodyPr>
          <a:lstStyle>
            <a:lvl1pPr algn="ctr">
              <a:defRPr sz="27800"/>
            </a:lvl1pPr>
          </a:lstStyle>
          <a:p>
            <a:pPr rtl="0"/>
            <a:r>
              <a:rPr lang="es"/>
              <a:t>##%</a:t>
            </a:r>
          </a:p>
        </p:txBody>
      </p:sp>
      <p:sp>
        <p:nvSpPr>
          <p:cNvPr id="3" name="Marcador de fecha 2">
            <a:extLst>
              <a:ext uri="{FF2B5EF4-FFF2-40B4-BE49-F238E27FC236}">
                <a16:creationId xmlns:a16="http://schemas.microsoft.com/office/drawing/2014/main" id="{615DF3EE-4BB8-4215-E053-BF3ED1BB9F97}"/>
              </a:ext>
            </a:extLst>
          </p:cNvPr>
          <p:cNvSpPr>
            <a:spLocks noGrp="1"/>
          </p:cNvSpPr>
          <p:nvPr>
            <p:ph type="dt" sz="half" idx="10"/>
          </p:nvPr>
        </p:nvSpPr>
        <p:spPr/>
        <p:txBody>
          <a:bodyPr rtlCol="0"/>
          <a:lstStyle/>
          <a:p>
            <a:pPr rtl="0"/>
            <a:r>
              <a:rPr lang="en-US"/>
              <a:t>20/2/2025</a:t>
            </a:r>
          </a:p>
        </p:txBody>
      </p:sp>
      <p:sp>
        <p:nvSpPr>
          <p:cNvPr id="4" name="Marcador de pie de página 3">
            <a:extLst>
              <a:ext uri="{FF2B5EF4-FFF2-40B4-BE49-F238E27FC236}">
                <a16:creationId xmlns:a16="http://schemas.microsoft.com/office/drawing/2014/main" id="{943AE6E7-0083-439C-3FBC-ADE4BE86C1A4}"/>
              </a:ext>
            </a:extLst>
          </p:cNvPr>
          <p:cNvSpPr>
            <a:spLocks noGrp="1"/>
          </p:cNvSpPr>
          <p:nvPr>
            <p:ph type="ftr" sz="quarter" idx="11"/>
          </p:nvPr>
        </p:nvSpPr>
        <p:spPr/>
        <p:txBody>
          <a:bodyPr rtlCol="0"/>
          <a:lstStyle/>
          <a:p>
            <a:pPr rtl="0"/>
            <a:r>
              <a:rPr lang="es"/>
              <a:t>Ejemplo de Texto de pie de página</a:t>
            </a:r>
          </a:p>
        </p:txBody>
      </p:sp>
      <p:sp>
        <p:nvSpPr>
          <p:cNvPr id="5" name="Marcador de número de diapositiva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rtlCol="0"/>
          <a:lstStyle/>
          <a:p>
            <a:pPr rtl="0"/>
            <a:fld id="{CC057153-B650-4DEB-B370-79DDCFDCE934}" type="slidenum">
              <a:rPr lang="en-US" smtClean="0"/>
              <a:pPr rtl="0"/>
              <a:t>‹#›</a:t>
            </a:fld>
            <a:endParaRPr lang="en-US"/>
          </a:p>
        </p:txBody>
      </p:sp>
      <p:sp>
        <p:nvSpPr>
          <p:cNvPr id="7" name="Marcador de contenido 6">
            <a:extLst>
              <a:ext uri="{FF2B5EF4-FFF2-40B4-BE49-F238E27FC236}">
                <a16:creationId xmlns:a16="http://schemas.microsoft.com/office/drawing/2014/main" id="{A42AC33E-6837-F850-DF64-4475DAA059EE}"/>
              </a:ext>
            </a:extLst>
          </p:cNvPr>
          <p:cNvSpPr>
            <a:spLocks noGrp="1"/>
          </p:cNvSpPr>
          <p:nvPr>
            <p:ph sz="quarter" idx="13"/>
          </p:nvPr>
        </p:nvSpPr>
        <p:spPr>
          <a:xfrm>
            <a:off x="493776" y="4989044"/>
            <a:ext cx="11201400" cy="1225296"/>
          </a:xfrm>
        </p:spPr>
        <p:txBody>
          <a:bodyPr rtlCol="0">
            <a:normAutofit/>
          </a:bodyPr>
          <a:lstStyle>
            <a:lvl1pPr marL="0" indent="0" algn="ctr">
              <a:buNone/>
              <a:defRPr sz="2800"/>
            </a:lvl1pPr>
            <a:lvl2pPr marL="228600" indent="0" algn="ctr">
              <a:buNone/>
              <a:defRPr sz="2400"/>
            </a:lvl2pPr>
            <a:lvl3pPr marL="457200" indent="0" algn="ctr">
              <a:buNone/>
              <a:defRPr sz="2000"/>
            </a:lvl3pPr>
            <a:lvl4pPr marL="685800" indent="0" algn="ctr">
              <a:buNone/>
              <a:defRPr sz="1800"/>
            </a:lvl4pPr>
            <a:lvl5pPr marL="914400" indent="0" algn="ctr">
              <a:buNone/>
              <a:defRPr sz="1600"/>
            </a:lvl5pPr>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endParaRPr lang="en-US" dirty="0"/>
          </a:p>
        </p:txBody>
      </p:sp>
    </p:spTree>
    <p:extLst>
      <p:ext uri="{BB962C8B-B14F-4D97-AF65-F5344CB8AC3E}">
        <p14:creationId xmlns:p14="http://schemas.microsoft.com/office/powerpoint/2010/main" val="898083565"/>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Número grande 3">
    <p:bg>
      <p:bgRef idx="1001">
        <a:schemeClr val="bg1"/>
      </p:bgRef>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5B8561-D435-07DE-2456-79994CDFB83C}"/>
              </a:ext>
            </a:extLst>
          </p:cNvPr>
          <p:cNvSpPr>
            <a:spLocks noGrp="1"/>
          </p:cNvSpPr>
          <p:nvPr>
            <p:ph type="title" hasCustomPrompt="1"/>
          </p:nvPr>
        </p:nvSpPr>
        <p:spPr>
          <a:xfrm>
            <a:off x="429768" y="603504"/>
            <a:ext cx="11201400" cy="4206240"/>
          </a:xfrm>
        </p:spPr>
        <p:txBody>
          <a:bodyPr rtlCol="0">
            <a:normAutofit/>
          </a:bodyPr>
          <a:lstStyle>
            <a:lvl1pPr algn="l">
              <a:defRPr sz="27800">
                <a:solidFill>
                  <a:schemeClr val="tx2">
                    <a:lumMod val="90000"/>
                    <a:lumOff val="10000"/>
                  </a:schemeClr>
                </a:solidFill>
              </a:defRPr>
            </a:lvl1pPr>
          </a:lstStyle>
          <a:p>
            <a:pPr rtl="0"/>
            <a:r>
              <a:rPr lang="es"/>
              <a:t>##%</a:t>
            </a:r>
          </a:p>
        </p:txBody>
      </p:sp>
      <p:sp>
        <p:nvSpPr>
          <p:cNvPr id="3" name="Marcador de fecha 2">
            <a:extLst>
              <a:ext uri="{FF2B5EF4-FFF2-40B4-BE49-F238E27FC236}">
                <a16:creationId xmlns:a16="http://schemas.microsoft.com/office/drawing/2014/main" id="{615DF3EE-4BB8-4215-E053-BF3ED1BB9F97}"/>
              </a:ext>
            </a:extLst>
          </p:cNvPr>
          <p:cNvSpPr>
            <a:spLocks noGrp="1"/>
          </p:cNvSpPr>
          <p:nvPr>
            <p:ph type="dt" sz="half" idx="10"/>
          </p:nvPr>
        </p:nvSpPr>
        <p:spPr/>
        <p:txBody>
          <a:bodyPr rtlCol="0"/>
          <a:lstStyle/>
          <a:p>
            <a:pPr rtl="0"/>
            <a:r>
              <a:rPr lang="en-US"/>
              <a:t>20/2/2025</a:t>
            </a:r>
          </a:p>
        </p:txBody>
      </p:sp>
      <p:sp>
        <p:nvSpPr>
          <p:cNvPr id="4" name="Marcador de pie de página 3">
            <a:extLst>
              <a:ext uri="{FF2B5EF4-FFF2-40B4-BE49-F238E27FC236}">
                <a16:creationId xmlns:a16="http://schemas.microsoft.com/office/drawing/2014/main" id="{943AE6E7-0083-439C-3FBC-ADE4BE86C1A4}"/>
              </a:ext>
            </a:extLst>
          </p:cNvPr>
          <p:cNvSpPr>
            <a:spLocks noGrp="1"/>
          </p:cNvSpPr>
          <p:nvPr>
            <p:ph type="ftr" sz="quarter" idx="11"/>
          </p:nvPr>
        </p:nvSpPr>
        <p:spPr/>
        <p:txBody>
          <a:bodyPr rtlCol="0"/>
          <a:lstStyle/>
          <a:p>
            <a:pPr rtl="0"/>
            <a:r>
              <a:rPr lang="es"/>
              <a:t>Ejemplo de Texto de pie de página</a:t>
            </a:r>
          </a:p>
        </p:txBody>
      </p:sp>
      <p:sp>
        <p:nvSpPr>
          <p:cNvPr id="5" name="Marcador de número de diapositiva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rtlCol="0"/>
          <a:lstStyle/>
          <a:p>
            <a:pPr rtl="0"/>
            <a:fld id="{CC057153-B650-4DEB-B370-79DDCFDCE934}" type="slidenum">
              <a:rPr lang="en-US" smtClean="0"/>
              <a:pPr rtl="0"/>
              <a:t>‹#›</a:t>
            </a:fld>
            <a:endParaRPr lang="en-US"/>
          </a:p>
        </p:txBody>
      </p:sp>
      <p:sp>
        <p:nvSpPr>
          <p:cNvPr id="7" name="Marcador de contenido 6">
            <a:extLst>
              <a:ext uri="{FF2B5EF4-FFF2-40B4-BE49-F238E27FC236}">
                <a16:creationId xmlns:a16="http://schemas.microsoft.com/office/drawing/2014/main" id="{A42AC33E-6837-F850-DF64-4475DAA059EE}"/>
              </a:ext>
            </a:extLst>
          </p:cNvPr>
          <p:cNvSpPr>
            <a:spLocks noGrp="1"/>
          </p:cNvSpPr>
          <p:nvPr>
            <p:ph sz="quarter" idx="13"/>
          </p:nvPr>
        </p:nvSpPr>
        <p:spPr>
          <a:xfrm>
            <a:off x="429768" y="4809744"/>
            <a:ext cx="5897880" cy="1353312"/>
          </a:xfrm>
        </p:spPr>
        <p:txBody>
          <a:bodyPr rtlCol="0">
            <a:normAutofit/>
          </a:bodyPr>
          <a:lstStyle>
            <a:lvl1pPr marL="0" indent="0" algn="l">
              <a:buNone/>
              <a:defRPr sz="2800">
                <a:solidFill>
                  <a:schemeClr val="tx2">
                    <a:lumMod val="90000"/>
                    <a:lumOff val="10000"/>
                  </a:schemeClr>
                </a:solidFill>
              </a:defRPr>
            </a:lvl1pPr>
            <a:lvl2pPr marL="228600" indent="0" algn="l">
              <a:buNone/>
              <a:defRPr sz="2400">
                <a:solidFill>
                  <a:schemeClr val="tx2">
                    <a:lumMod val="90000"/>
                    <a:lumOff val="10000"/>
                  </a:schemeClr>
                </a:solidFill>
              </a:defRPr>
            </a:lvl2pPr>
            <a:lvl3pPr marL="457200" indent="0" algn="l">
              <a:buNone/>
              <a:defRPr sz="2000">
                <a:solidFill>
                  <a:schemeClr val="tx2">
                    <a:lumMod val="90000"/>
                    <a:lumOff val="10000"/>
                  </a:schemeClr>
                </a:solidFill>
              </a:defRPr>
            </a:lvl3pPr>
            <a:lvl4pPr marL="685800" indent="0" algn="l">
              <a:buNone/>
              <a:defRPr sz="1800">
                <a:solidFill>
                  <a:schemeClr val="tx2">
                    <a:lumMod val="90000"/>
                    <a:lumOff val="10000"/>
                  </a:schemeClr>
                </a:solidFill>
              </a:defRPr>
            </a:lvl4pPr>
            <a:lvl5pPr marL="914400" indent="0" algn="l">
              <a:buNone/>
              <a:defRPr sz="1600">
                <a:solidFill>
                  <a:schemeClr val="tx2">
                    <a:lumMod val="90000"/>
                    <a:lumOff val="10000"/>
                  </a:schemeClr>
                </a:solidFill>
              </a:defRPr>
            </a:lvl5pPr>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endParaRPr lang="en-US" dirty="0"/>
          </a:p>
        </p:txBody>
      </p:sp>
    </p:spTree>
    <p:extLst>
      <p:ext uri="{BB962C8B-B14F-4D97-AF65-F5344CB8AC3E}">
        <p14:creationId xmlns:p14="http://schemas.microsoft.com/office/powerpoint/2010/main" val="2550438903"/>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it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3F0761-EA67-F7D1-62E4-095EADA262F0}"/>
              </a:ext>
            </a:extLst>
          </p:cNvPr>
          <p:cNvSpPr>
            <a:spLocks noGrp="1"/>
          </p:cNvSpPr>
          <p:nvPr>
            <p:ph type="title" hasCustomPrompt="1"/>
          </p:nvPr>
        </p:nvSpPr>
        <p:spPr>
          <a:xfrm>
            <a:off x="1499616" y="1823376"/>
            <a:ext cx="9198864" cy="2875175"/>
          </a:xfrm>
        </p:spPr>
        <p:txBody>
          <a:bodyPr rtlCol="0" anchor="ctr">
            <a:normAutofit/>
          </a:bodyPr>
          <a:lstStyle>
            <a:lvl1pPr marL="137160" indent="-137160">
              <a:defRPr sz="4400"/>
            </a:lvl1pPr>
          </a:lstStyle>
          <a:p>
            <a:pPr rtl="0"/>
            <a:r>
              <a:rPr lang="es"/>
              <a:t>Haga clic para editar la cita</a:t>
            </a:r>
          </a:p>
        </p:txBody>
      </p:sp>
      <p:sp>
        <p:nvSpPr>
          <p:cNvPr id="3" name="Marcador de fecha 2">
            <a:extLst>
              <a:ext uri="{FF2B5EF4-FFF2-40B4-BE49-F238E27FC236}">
                <a16:creationId xmlns:a16="http://schemas.microsoft.com/office/drawing/2014/main" id="{49A78CD0-57A9-DB86-E3A3-40628E6D68B7}"/>
              </a:ext>
            </a:extLst>
          </p:cNvPr>
          <p:cNvSpPr>
            <a:spLocks noGrp="1"/>
          </p:cNvSpPr>
          <p:nvPr>
            <p:ph type="dt" sz="half" idx="10"/>
          </p:nvPr>
        </p:nvSpPr>
        <p:spPr/>
        <p:txBody>
          <a:bodyPr rtlCol="0"/>
          <a:lstStyle/>
          <a:p>
            <a:pPr rtl="0"/>
            <a:r>
              <a:rPr lang="en-US"/>
              <a:t>20/2/2025</a:t>
            </a:r>
          </a:p>
        </p:txBody>
      </p:sp>
      <p:sp>
        <p:nvSpPr>
          <p:cNvPr id="4" name="Marcador de pie de página 3">
            <a:extLst>
              <a:ext uri="{FF2B5EF4-FFF2-40B4-BE49-F238E27FC236}">
                <a16:creationId xmlns:a16="http://schemas.microsoft.com/office/drawing/2014/main" id="{B54C2DF4-76B6-1299-74E1-66F403C01A3C}"/>
              </a:ext>
            </a:extLst>
          </p:cNvPr>
          <p:cNvSpPr>
            <a:spLocks noGrp="1"/>
          </p:cNvSpPr>
          <p:nvPr>
            <p:ph type="ftr" sz="quarter" idx="11"/>
          </p:nvPr>
        </p:nvSpPr>
        <p:spPr/>
        <p:txBody>
          <a:bodyPr rtlCol="0"/>
          <a:lstStyle/>
          <a:p>
            <a:pPr rtl="0"/>
            <a:r>
              <a:rPr lang="es"/>
              <a:t>Ejemplo de Texto de pie de página</a:t>
            </a:r>
          </a:p>
        </p:txBody>
      </p:sp>
      <p:sp>
        <p:nvSpPr>
          <p:cNvPr id="5" name="Marcador de número de diapositiva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rtlCol="0"/>
          <a:lstStyle/>
          <a:p>
            <a:pPr rtl="0"/>
            <a:fld id="{CC057153-B650-4DEB-B370-79DDCFDCE934}" type="slidenum">
              <a:rPr lang="en-US" smtClean="0"/>
              <a:pPr rtl="0"/>
              <a:t>‹#›</a:t>
            </a:fld>
            <a:endParaRPr lang="en-US"/>
          </a:p>
        </p:txBody>
      </p:sp>
      <p:sp>
        <p:nvSpPr>
          <p:cNvPr id="7" name="Marcador de contenido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636776" y="5276088"/>
            <a:ext cx="9061704" cy="466344"/>
          </a:xfrm>
        </p:spPr>
        <p:txBody>
          <a:bodyPr rtlCol="0">
            <a:normAutofit/>
          </a:bodyPr>
          <a:lstStyle>
            <a:lvl1pPr marL="0" indent="0">
              <a:buNone/>
              <a:defRPr sz="2200" b="1">
                <a:solidFill>
                  <a:schemeClr val="tx2">
                    <a:lumMod val="75000"/>
                    <a:lumOff val="25000"/>
                  </a:schemeClr>
                </a:solidFill>
              </a:defRPr>
            </a:lvl1pPr>
            <a:lvl2pPr marL="228600" indent="0">
              <a:buNone/>
              <a:defRPr sz="2000" b="1">
                <a:solidFill>
                  <a:schemeClr val="tx2">
                    <a:lumMod val="75000"/>
                    <a:lumOff val="25000"/>
                  </a:schemeClr>
                </a:solidFill>
              </a:defRPr>
            </a:lvl2pPr>
            <a:lvl3pPr marL="457200" indent="0">
              <a:buNone/>
              <a:defRPr sz="1800" b="1">
                <a:solidFill>
                  <a:schemeClr val="tx2">
                    <a:lumMod val="75000"/>
                    <a:lumOff val="25000"/>
                  </a:schemeClr>
                </a:solidFill>
              </a:defRPr>
            </a:lvl3pPr>
            <a:lvl4pPr marL="685800" indent="0">
              <a:buNone/>
              <a:defRPr sz="1600" b="1">
                <a:solidFill>
                  <a:schemeClr val="tx2">
                    <a:lumMod val="75000"/>
                    <a:lumOff val="25000"/>
                  </a:schemeClr>
                </a:solidFill>
              </a:defRPr>
            </a:lvl4pPr>
            <a:lvl5pPr marL="914400" indent="0">
              <a:buNone/>
              <a:defRPr sz="1400" b="1">
                <a:solidFill>
                  <a:schemeClr val="tx2">
                    <a:lumMod val="75000"/>
                    <a:lumOff val="25000"/>
                  </a:schemeClr>
                </a:solidFill>
              </a:defRPr>
            </a:lvl5pPr>
          </a:lstStyle>
          <a:p>
            <a:pPr lvl="0" rtl="0"/>
            <a:r>
              <a:rPr lang="es"/>
              <a:t>Autor de la cita</a:t>
            </a:r>
          </a:p>
          <a:p>
            <a:pPr lvl="1" rtl="0"/>
            <a:r>
              <a:rPr lang="es"/>
              <a:t>Segundo nivel</a:t>
            </a:r>
          </a:p>
          <a:p>
            <a:pPr lvl="2" rtl="0"/>
            <a:r>
              <a:rPr lang="es"/>
              <a:t>Tercer nivel</a:t>
            </a:r>
          </a:p>
          <a:p>
            <a:pPr lvl="3" rtl="0"/>
            <a:r>
              <a:rPr lang="es"/>
              <a:t>Cuarto nivel</a:t>
            </a:r>
          </a:p>
          <a:p>
            <a:pPr lvl="4" rtl="0"/>
            <a:r>
              <a:rPr lang="es"/>
              <a:t>Quinto nivel</a:t>
            </a:r>
          </a:p>
        </p:txBody>
      </p:sp>
    </p:spTree>
    <p:extLst>
      <p:ext uri="{BB962C8B-B14F-4D97-AF65-F5344CB8AC3E}">
        <p14:creationId xmlns:p14="http://schemas.microsoft.com/office/powerpoint/2010/main" val="2574980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ítulo, foto 1">
    <p:bg>
      <p:bgRef idx="1001">
        <a:schemeClr val="bg1"/>
      </p:bgRef>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336E9A-8E96-CD8C-7598-F87632CD81CF}"/>
              </a:ext>
            </a:extLst>
          </p:cNvPr>
          <p:cNvSpPr>
            <a:spLocks noGrp="1"/>
          </p:cNvSpPr>
          <p:nvPr>
            <p:ph type="ctrTitle"/>
          </p:nvPr>
        </p:nvSpPr>
        <p:spPr>
          <a:xfrm>
            <a:off x="429768" y="5276088"/>
            <a:ext cx="11347704" cy="786384"/>
          </a:xfrm>
        </p:spPr>
        <p:txBody>
          <a:bodyPr rtlCol="0" anchor="b">
            <a:normAutofit/>
          </a:bodyPr>
          <a:lstStyle>
            <a:lvl1pPr algn="l">
              <a:defRPr sz="4400">
                <a:solidFill>
                  <a:schemeClr val="tx2"/>
                </a:solidFill>
              </a:defRPr>
            </a:lvl1pPr>
          </a:lstStyle>
          <a:p>
            <a:pPr rtl="0"/>
            <a:r>
              <a:rPr lang="es"/>
              <a:t>Haga clic para modificar el estilo de título del patrón</a:t>
            </a:r>
            <a:endParaRPr lang="en-US" dirty="0"/>
          </a:p>
        </p:txBody>
      </p:sp>
      <p:sp>
        <p:nvSpPr>
          <p:cNvPr id="3" name="Subtítulo 2">
            <a:extLst>
              <a:ext uri="{FF2B5EF4-FFF2-40B4-BE49-F238E27FC236}">
                <a16:creationId xmlns:a16="http://schemas.microsoft.com/office/drawing/2014/main" id="{2BDC76B8-60F6-62D3-9F73-E81662203017}"/>
              </a:ext>
            </a:extLst>
          </p:cNvPr>
          <p:cNvSpPr>
            <a:spLocks noGrp="1"/>
          </p:cNvSpPr>
          <p:nvPr>
            <p:ph type="subTitle" idx="1"/>
          </p:nvPr>
        </p:nvSpPr>
        <p:spPr>
          <a:xfrm>
            <a:off x="429768" y="5980176"/>
            <a:ext cx="11347704" cy="530352"/>
          </a:xfrm>
        </p:spPr>
        <p:txBody>
          <a:bodyPr rtlCol="0" anchor="t">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
              <a:t>Haga clic para editar el estilo de subtítulo del patrón</a:t>
            </a:r>
            <a:endParaRPr lang="en-US" dirty="0"/>
          </a:p>
        </p:txBody>
      </p:sp>
      <p:sp>
        <p:nvSpPr>
          <p:cNvPr id="8" name="Marcador de posición de imagen 6">
            <a:extLst>
              <a:ext uri="{FF2B5EF4-FFF2-40B4-BE49-F238E27FC236}">
                <a16:creationId xmlns:a16="http://schemas.microsoft.com/office/drawing/2014/main" id="{F9A648C8-0436-6FAF-8B52-BA15EFB5F90C}"/>
              </a:ext>
            </a:extLst>
          </p:cNvPr>
          <p:cNvSpPr>
            <a:spLocks noGrp="1"/>
          </p:cNvSpPr>
          <p:nvPr>
            <p:ph type="pic" sz="quarter" idx="13"/>
          </p:nvPr>
        </p:nvSpPr>
        <p:spPr>
          <a:xfrm>
            <a:off x="342901" y="343038"/>
            <a:ext cx="11506200" cy="4792766"/>
          </a:xfrm>
          <a:custGeom>
            <a:avLst/>
            <a:gdLst>
              <a:gd name="connsiteX0" fmla="*/ 292023 w 11506200"/>
              <a:gd name="connsiteY0" fmla="*/ 0 h 4792766"/>
              <a:gd name="connsiteX1" fmla="*/ 11214177 w 11506200"/>
              <a:gd name="connsiteY1" fmla="*/ 0 h 4792766"/>
              <a:gd name="connsiteX2" fmla="*/ 11506200 w 11506200"/>
              <a:gd name="connsiteY2" fmla="*/ 292023 h 4792766"/>
              <a:gd name="connsiteX3" fmla="*/ 11506200 w 11506200"/>
              <a:gd name="connsiteY3" fmla="*/ 4500743 h 4792766"/>
              <a:gd name="connsiteX4" fmla="*/ 11214177 w 11506200"/>
              <a:gd name="connsiteY4" fmla="*/ 4792766 h 4792766"/>
              <a:gd name="connsiteX5" fmla="*/ 292023 w 11506200"/>
              <a:gd name="connsiteY5" fmla="*/ 4792766 h 4792766"/>
              <a:gd name="connsiteX6" fmla="*/ 0 w 11506200"/>
              <a:gd name="connsiteY6" fmla="*/ 4500743 h 4792766"/>
              <a:gd name="connsiteX7" fmla="*/ 0 w 11506200"/>
              <a:gd name="connsiteY7" fmla="*/ 292023 h 4792766"/>
              <a:gd name="connsiteX8" fmla="*/ 292023 w 11506200"/>
              <a:gd name="connsiteY8" fmla="*/ 0 h 479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6200" h="4792766">
                <a:moveTo>
                  <a:pt x="292023" y="0"/>
                </a:moveTo>
                <a:lnTo>
                  <a:pt x="11214177" y="0"/>
                </a:lnTo>
                <a:cubicBezTo>
                  <a:pt x="11375457" y="0"/>
                  <a:pt x="11506200" y="130743"/>
                  <a:pt x="11506200" y="292023"/>
                </a:cubicBezTo>
                <a:lnTo>
                  <a:pt x="11506200" y="4500743"/>
                </a:lnTo>
                <a:cubicBezTo>
                  <a:pt x="11506200" y="4662023"/>
                  <a:pt x="11375457" y="4792766"/>
                  <a:pt x="11214177" y="4792766"/>
                </a:cubicBezTo>
                <a:lnTo>
                  <a:pt x="292023" y="4792766"/>
                </a:lnTo>
                <a:cubicBezTo>
                  <a:pt x="130743" y="4792766"/>
                  <a:pt x="0" y="4662023"/>
                  <a:pt x="0" y="4500743"/>
                </a:cubicBezTo>
                <a:lnTo>
                  <a:pt x="0" y="292023"/>
                </a:lnTo>
                <a:cubicBezTo>
                  <a:pt x="0" y="130743"/>
                  <a:pt x="130743" y="0"/>
                  <a:pt x="292023" y="0"/>
                </a:cubicBezTo>
                <a:close/>
              </a:path>
            </a:pathLst>
          </a:custGeom>
          <a:blipFill dpi="0" rotWithShape="1">
            <a:blip r:embed="rId2">
              <a:alphaModFix amt="70000"/>
            </a:blip>
            <a:srcRect/>
            <a:stretch>
              <a:fillRect/>
            </a:stretch>
          </a:blipFill>
        </p:spPr>
        <p:txBody>
          <a:bodyPr wrap="square" rtlCol="0">
            <a:noAutofit/>
          </a:bodyPr>
          <a:lstStyle/>
          <a:p>
            <a:pPr rtl="0"/>
            <a:r>
              <a:rPr lang="es"/>
              <a:t>Haga clic en el icono para agregar una imagen</a:t>
            </a:r>
          </a:p>
        </p:txBody>
      </p:sp>
      <p:sp>
        <p:nvSpPr>
          <p:cNvPr id="4" name="Marcador de fecha 3">
            <a:extLst>
              <a:ext uri="{FF2B5EF4-FFF2-40B4-BE49-F238E27FC236}">
                <a16:creationId xmlns:a16="http://schemas.microsoft.com/office/drawing/2014/main" id="{EAE2DAFA-435E-AAF9-8B67-495E5AFDCD91}"/>
              </a:ext>
            </a:extLst>
          </p:cNvPr>
          <p:cNvSpPr>
            <a:spLocks noGrp="1"/>
          </p:cNvSpPr>
          <p:nvPr>
            <p:ph type="dt" sz="half" idx="10"/>
          </p:nvPr>
        </p:nvSpPr>
        <p:spPr>
          <a:xfrm>
            <a:off x="137160" y="6519672"/>
            <a:ext cx="3494314" cy="365125"/>
          </a:xfrm>
        </p:spPr>
        <p:txBody>
          <a:bodyPr rtlCol="0"/>
          <a:lstStyle>
            <a:lvl1pPr>
              <a:defRPr>
                <a:solidFill>
                  <a:schemeClr val="tx2"/>
                </a:solidFill>
                <a:effectLst/>
              </a:defRPr>
            </a:lvl1pPr>
          </a:lstStyle>
          <a:p>
            <a:pPr rtl="0"/>
            <a:r>
              <a:rPr lang="en-US"/>
              <a:t>20/2/2025</a:t>
            </a:r>
          </a:p>
        </p:txBody>
      </p:sp>
      <p:sp>
        <p:nvSpPr>
          <p:cNvPr id="5" name="Marcador de pie de página 4">
            <a:extLst>
              <a:ext uri="{FF2B5EF4-FFF2-40B4-BE49-F238E27FC236}">
                <a16:creationId xmlns:a16="http://schemas.microsoft.com/office/drawing/2014/main" id="{5B407A58-3351-E479-1A0C-2FF49FA42707}"/>
              </a:ext>
            </a:extLst>
          </p:cNvPr>
          <p:cNvSpPr>
            <a:spLocks noGrp="1"/>
          </p:cNvSpPr>
          <p:nvPr>
            <p:ph type="ftr" sz="quarter" idx="11"/>
          </p:nvPr>
        </p:nvSpPr>
        <p:spPr>
          <a:xfrm>
            <a:off x="8876521" y="6519672"/>
            <a:ext cx="2805405" cy="365125"/>
          </a:xfrm>
        </p:spPr>
        <p:txBody>
          <a:bodyPr rtlCol="0"/>
          <a:lstStyle>
            <a:lvl1pPr>
              <a:defRPr>
                <a:solidFill>
                  <a:schemeClr val="tx2"/>
                </a:solidFill>
                <a:effectLst/>
              </a:defRPr>
            </a:lvl1pPr>
          </a:lstStyle>
          <a:p>
            <a:pPr rtl="0"/>
            <a:r>
              <a:rPr lang="es"/>
              <a:t>Ejemplo de Texto de pie de página</a:t>
            </a:r>
          </a:p>
        </p:txBody>
      </p:sp>
      <p:sp>
        <p:nvSpPr>
          <p:cNvPr id="6" name="Marcador de número de diapositiva 5">
            <a:extLst>
              <a:ext uri="{FF2B5EF4-FFF2-40B4-BE49-F238E27FC236}">
                <a16:creationId xmlns:a16="http://schemas.microsoft.com/office/drawing/2014/main" id="{81789E10-2433-2ECB-9C92-571B583A4CF1}"/>
              </a:ext>
            </a:extLst>
          </p:cNvPr>
          <p:cNvSpPr>
            <a:spLocks noGrp="1"/>
          </p:cNvSpPr>
          <p:nvPr>
            <p:ph type="sldNum" sz="quarter" idx="12"/>
          </p:nvPr>
        </p:nvSpPr>
        <p:spPr>
          <a:xfrm>
            <a:off x="11632162" y="6519672"/>
            <a:ext cx="429207" cy="365125"/>
          </a:xfrm>
        </p:spPr>
        <p:txBody>
          <a:bodyPr rtlCol="0"/>
          <a:lstStyle>
            <a:lvl1pPr>
              <a:defRPr>
                <a:solidFill>
                  <a:schemeClr val="tx2"/>
                </a:solidFill>
                <a:effectLst/>
              </a:defRPr>
            </a:lvl1pPr>
          </a:lstStyle>
          <a:p>
            <a:pPr rtl="0"/>
            <a:fld id="{CC057153-B650-4DEB-B370-79DDCFDCE934}" type="slidenum">
              <a:rPr lang="en-US" smtClean="0"/>
              <a:pPr rtl="0"/>
              <a:t>‹#›</a:t>
            </a:fld>
            <a:endParaRPr lang="en-US"/>
          </a:p>
        </p:txBody>
      </p:sp>
    </p:spTree>
    <p:extLst>
      <p:ext uri="{BB962C8B-B14F-4D97-AF65-F5344CB8AC3E}">
        <p14:creationId xmlns:p14="http://schemas.microsoft.com/office/powerpoint/2010/main" val="40176852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ita 2">
    <p:spTree>
      <p:nvGrpSpPr>
        <p:cNvPr id="1" name=""/>
        <p:cNvGrpSpPr/>
        <p:nvPr/>
      </p:nvGrpSpPr>
      <p:grpSpPr>
        <a:xfrm>
          <a:off x="0" y="0"/>
          <a:ext cx="0" cy="0"/>
          <a:chOff x="0" y="0"/>
          <a:chExt cx="0" cy="0"/>
        </a:xfrm>
      </p:grpSpPr>
      <p:sp>
        <p:nvSpPr>
          <p:cNvPr id="6" name="Rectángulo: Esquinas redondeadas 5">
            <a:extLst>
              <a:ext uri="{FF2B5EF4-FFF2-40B4-BE49-F238E27FC236}">
                <a16:creationId xmlns:a16="http://schemas.microsoft.com/office/drawing/2014/main" id="{04A9563B-AAD5-FEB6-A529-82D8BF95E524}"/>
              </a:ext>
            </a:extLst>
          </p:cNvPr>
          <p:cNvSpPr/>
          <p:nvPr userDrawn="1"/>
        </p:nvSpPr>
        <p:spPr>
          <a:xfrm>
            <a:off x="806386" y="760151"/>
            <a:ext cx="10579222" cy="5337698"/>
          </a:xfrm>
          <a:prstGeom prst="roundRect">
            <a:avLst>
              <a:gd name="adj" fmla="val 6093"/>
            </a:avLst>
          </a:pr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DE6"/>
              </a:solidFill>
              <a:effectLst/>
              <a:uLnTx/>
              <a:uFillTx/>
              <a:latin typeface="Neue Haas Grotesk Text Pro"/>
              <a:ea typeface="+mn-ea"/>
              <a:cs typeface="+mn-cs"/>
            </a:endParaRPr>
          </a:p>
        </p:txBody>
      </p:sp>
      <p:sp>
        <p:nvSpPr>
          <p:cNvPr id="2" name="Título 1">
            <a:extLst>
              <a:ext uri="{FF2B5EF4-FFF2-40B4-BE49-F238E27FC236}">
                <a16:creationId xmlns:a16="http://schemas.microsoft.com/office/drawing/2014/main" id="{823F0761-EA67-F7D1-62E4-095EADA262F0}"/>
              </a:ext>
            </a:extLst>
          </p:cNvPr>
          <p:cNvSpPr>
            <a:spLocks noGrp="1"/>
          </p:cNvSpPr>
          <p:nvPr>
            <p:ph type="title" hasCustomPrompt="1"/>
          </p:nvPr>
        </p:nvSpPr>
        <p:spPr>
          <a:xfrm>
            <a:off x="1655064" y="2092751"/>
            <a:ext cx="8695944" cy="2128102"/>
          </a:xfrm>
        </p:spPr>
        <p:txBody>
          <a:bodyPr rtlCol="0" anchor="ctr">
            <a:normAutofit/>
          </a:bodyPr>
          <a:lstStyle>
            <a:lvl1pPr marL="137160" indent="-137160">
              <a:lnSpc>
                <a:spcPct val="100000"/>
              </a:lnSpc>
              <a:defRPr sz="3800"/>
            </a:lvl1pPr>
          </a:lstStyle>
          <a:p>
            <a:pPr rtl="0"/>
            <a:r>
              <a:rPr lang="es"/>
              <a:t>Haga clic para editar la cita</a:t>
            </a:r>
          </a:p>
        </p:txBody>
      </p:sp>
      <p:sp>
        <p:nvSpPr>
          <p:cNvPr id="3" name="Marcador de fecha 2">
            <a:extLst>
              <a:ext uri="{FF2B5EF4-FFF2-40B4-BE49-F238E27FC236}">
                <a16:creationId xmlns:a16="http://schemas.microsoft.com/office/drawing/2014/main" id="{49A78CD0-57A9-DB86-E3A3-40628E6D68B7}"/>
              </a:ext>
            </a:extLst>
          </p:cNvPr>
          <p:cNvSpPr>
            <a:spLocks noGrp="1"/>
          </p:cNvSpPr>
          <p:nvPr>
            <p:ph type="dt" sz="half" idx="10"/>
          </p:nvPr>
        </p:nvSpPr>
        <p:spPr/>
        <p:txBody>
          <a:bodyPr rtlCol="0"/>
          <a:lstStyle/>
          <a:p>
            <a:pPr rtl="0"/>
            <a:r>
              <a:rPr lang="en-US"/>
              <a:t>20/2/2025</a:t>
            </a:r>
          </a:p>
        </p:txBody>
      </p:sp>
      <p:sp>
        <p:nvSpPr>
          <p:cNvPr id="4" name="Marcador de pie de página 3">
            <a:extLst>
              <a:ext uri="{FF2B5EF4-FFF2-40B4-BE49-F238E27FC236}">
                <a16:creationId xmlns:a16="http://schemas.microsoft.com/office/drawing/2014/main" id="{B54C2DF4-76B6-1299-74E1-66F403C01A3C}"/>
              </a:ext>
            </a:extLst>
          </p:cNvPr>
          <p:cNvSpPr>
            <a:spLocks noGrp="1"/>
          </p:cNvSpPr>
          <p:nvPr>
            <p:ph type="ftr" sz="quarter" idx="11"/>
          </p:nvPr>
        </p:nvSpPr>
        <p:spPr/>
        <p:txBody>
          <a:bodyPr rtlCol="0"/>
          <a:lstStyle/>
          <a:p>
            <a:pPr rtl="0"/>
            <a:r>
              <a:rPr lang="es"/>
              <a:t>Ejemplo de Texto de pie de página</a:t>
            </a:r>
          </a:p>
        </p:txBody>
      </p:sp>
      <p:sp>
        <p:nvSpPr>
          <p:cNvPr id="5" name="Marcador de número de diapositiva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rtlCol="0"/>
          <a:lstStyle/>
          <a:p>
            <a:pPr rtl="0"/>
            <a:fld id="{CC057153-B650-4DEB-B370-79DDCFDCE934}" type="slidenum">
              <a:rPr lang="en-US" smtClean="0"/>
              <a:pPr rtl="0"/>
              <a:t>‹#›</a:t>
            </a:fld>
            <a:endParaRPr lang="en-US"/>
          </a:p>
        </p:txBody>
      </p:sp>
      <p:sp>
        <p:nvSpPr>
          <p:cNvPr id="7" name="Marcador de contenido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801368" y="5120640"/>
            <a:ext cx="8549640" cy="621792"/>
          </a:xfrm>
        </p:spPr>
        <p:txBody>
          <a:bodyPr vert="horz" lIns="91440" tIns="45720" rIns="91440" bIns="45720" rtlCol="0" anchor="ctr">
            <a:normAutofit/>
          </a:bodyPr>
          <a:lstStyle>
            <a:lvl1pPr marL="0" indent="0">
              <a:buNone/>
              <a:defRPr lang="en-US" b="1" dirty="0"/>
            </a:lvl1pPr>
            <a:lvl2pPr marL="228600" indent="0">
              <a:buNone/>
              <a:defRPr lang="en-US" b="1" dirty="0"/>
            </a:lvl2pPr>
            <a:lvl3pPr marL="457200" indent="0">
              <a:buNone/>
              <a:defRPr lang="en-US" b="1" dirty="0"/>
            </a:lvl3pPr>
            <a:lvl4pPr marL="685800" indent="0">
              <a:buNone/>
              <a:defRPr lang="en-US" b="1" dirty="0"/>
            </a:lvl4pPr>
            <a:lvl5pPr marL="914400" indent="0">
              <a:buNone/>
              <a:defRPr lang="en-US" b="1" dirty="0"/>
            </a:lvl5pPr>
          </a:lstStyle>
          <a:p>
            <a:pPr lvl="0" rtl="0"/>
            <a:r>
              <a:rPr lang="es"/>
              <a:t>Autor de la cita</a:t>
            </a:r>
          </a:p>
          <a:p>
            <a:pPr lvl="1" rtl="0"/>
            <a:r>
              <a:rPr lang="es"/>
              <a:t>Segundo nivel</a:t>
            </a:r>
          </a:p>
          <a:p>
            <a:pPr lvl="2" rtl="0"/>
            <a:r>
              <a:rPr lang="es"/>
              <a:t>Tercer nivel</a:t>
            </a:r>
          </a:p>
          <a:p>
            <a:pPr lvl="3" rtl="0"/>
            <a:r>
              <a:rPr lang="es"/>
              <a:t>Cuarto nivel</a:t>
            </a:r>
          </a:p>
          <a:p>
            <a:pPr lvl="4" rtl="0"/>
            <a:r>
              <a:rPr lang="es"/>
              <a:t>Quinto nivel</a:t>
            </a:r>
          </a:p>
        </p:txBody>
      </p:sp>
    </p:spTree>
    <p:extLst>
      <p:ext uri="{BB962C8B-B14F-4D97-AF65-F5344CB8AC3E}">
        <p14:creationId xmlns:p14="http://schemas.microsoft.com/office/powerpoint/2010/main" val="18628590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Cita 3">
    <p:bg>
      <p:bgRef idx="1001">
        <a:schemeClr val="bg2"/>
      </p:bgRef>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429768" y="438912"/>
            <a:ext cx="9619488" cy="4526280"/>
          </a:xfrm>
        </p:spPr>
        <p:txBody>
          <a:bodyPr rtlCol="0" anchor="ctr">
            <a:normAutofit/>
          </a:bodyPr>
          <a:lstStyle>
            <a:lvl1pPr marL="137160" indent="-137160" algn="l">
              <a:lnSpc>
                <a:spcPct val="100000"/>
              </a:lnSpc>
              <a:defRPr sz="4800">
                <a:solidFill>
                  <a:schemeClr val="tx1"/>
                </a:solidFill>
              </a:defRPr>
            </a:lvl1pPr>
          </a:lstStyle>
          <a:p>
            <a:pPr rtl="0"/>
            <a:r>
              <a:rPr lang="es"/>
              <a:t>Haga clic para editar la cita</a:t>
            </a:r>
          </a:p>
        </p:txBody>
      </p:sp>
      <p:sp>
        <p:nvSpPr>
          <p:cNvPr id="3" name="Subtítulo 2">
            <a:extLst>
              <a:ext uri="{FF2B5EF4-FFF2-40B4-BE49-F238E27FC236}">
                <a16:creationId xmlns:a16="http://schemas.microsoft.com/office/drawing/2014/main" id="{2BDC76B8-60F6-62D3-9F73-E81662203017}"/>
              </a:ext>
            </a:extLst>
          </p:cNvPr>
          <p:cNvSpPr>
            <a:spLocks noGrp="1"/>
          </p:cNvSpPr>
          <p:nvPr>
            <p:ph type="subTitle" idx="1"/>
          </p:nvPr>
        </p:nvSpPr>
        <p:spPr>
          <a:xfrm>
            <a:off x="576072" y="4965192"/>
            <a:ext cx="5431536" cy="1289304"/>
          </a:xfrm>
        </p:spPr>
        <p:txBody>
          <a:bodyPr rtlCol="0" anchor="b">
            <a:normAutofit/>
          </a:bodyPr>
          <a:lstStyle>
            <a:lvl1pPr marL="0" indent="0" algn="l">
              <a:buNone/>
              <a:defRPr sz="18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
              <a:t>Haga clic para editar el estilo de subtítulo del patrón</a:t>
            </a:r>
            <a:endParaRPr lang="en-US" dirty="0"/>
          </a:p>
        </p:txBody>
      </p:sp>
      <p:sp>
        <p:nvSpPr>
          <p:cNvPr id="4" name="Marcador de fecha 3">
            <a:extLst>
              <a:ext uri="{FF2B5EF4-FFF2-40B4-BE49-F238E27FC236}">
                <a16:creationId xmlns:a16="http://schemas.microsoft.com/office/drawing/2014/main" id="{EAE2DAFA-435E-AAF9-8B67-495E5AFDCD91}"/>
              </a:ext>
            </a:extLst>
          </p:cNvPr>
          <p:cNvSpPr>
            <a:spLocks noGrp="1"/>
          </p:cNvSpPr>
          <p:nvPr>
            <p:ph type="dt" sz="half" idx="10"/>
          </p:nvPr>
        </p:nvSpPr>
        <p:spPr/>
        <p:txBody>
          <a:bodyPr rtlCol="0"/>
          <a:lstStyle>
            <a:lvl1pPr>
              <a:defRPr>
                <a:solidFill>
                  <a:schemeClr val="tx1"/>
                </a:solidFill>
              </a:defRPr>
            </a:lvl1pPr>
          </a:lstStyle>
          <a:p>
            <a:pPr rtl="0"/>
            <a:r>
              <a:rPr lang="en-US"/>
              <a:t>20/2/2025</a:t>
            </a:r>
          </a:p>
        </p:txBody>
      </p:sp>
      <p:sp>
        <p:nvSpPr>
          <p:cNvPr id="5" name="Marcador de pie de página 4">
            <a:extLst>
              <a:ext uri="{FF2B5EF4-FFF2-40B4-BE49-F238E27FC236}">
                <a16:creationId xmlns:a16="http://schemas.microsoft.com/office/drawing/2014/main" id="{5B407A58-3351-E479-1A0C-2FF49FA42707}"/>
              </a:ext>
            </a:extLst>
          </p:cNvPr>
          <p:cNvSpPr>
            <a:spLocks noGrp="1"/>
          </p:cNvSpPr>
          <p:nvPr>
            <p:ph type="ftr" sz="quarter" idx="11"/>
          </p:nvPr>
        </p:nvSpPr>
        <p:spPr/>
        <p:txBody>
          <a:bodyPr rtlCol="0"/>
          <a:lstStyle>
            <a:lvl1pPr>
              <a:defRPr>
                <a:solidFill>
                  <a:schemeClr val="tx1"/>
                </a:solidFill>
              </a:defRPr>
            </a:lvl1pPr>
          </a:lstStyle>
          <a:p>
            <a:pPr rtl="0"/>
            <a:r>
              <a:rPr lang="es"/>
              <a:t>Ejemplo de Texto de pie de página</a:t>
            </a:r>
          </a:p>
        </p:txBody>
      </p:sp>
      <p:sp>
        <p:nvSpPr>
          <p:cNvPr id="6" name="Marcador de número de diapositiva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lstStyle>
            <a:lvl1pPr>
              <a:defRPr>
                <a:solidFill>
                  <a:schemeClr val="tx1"/>
                </a:solidFill>
              </a:defRPr>
            </a:lvl1pPr>
          </a:lstStyle>
          <a:p>
            <a:pPr rtl="0"/>
            <a:fld id="{CC057153-B650-4DEB-B370-79DDCFDCE934}" type="slidenum">
              <a:rPr lang="en-US" smtClean="0"/>
              <a:pPr rtl="0"/>
              <a:t>‹#›</a:t>
            </a:fld>
            <a:endParaRPr lang="en-US"/>
          </a:p>
        </p:txBody>
      </p:sp>
    </p:spTree>
    <p:extLst>
      <p:ext uri="{BB962C8B-B14F-4D97-AF65-F5344CB8AC3E}">
        <p14:creationId xmlns:p14="http://schemas.microsoft.com/office/powerpoint/2010/main" val="82477535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Cita 4">
    <p:bg>
      <p:bgRef idx="1001">
        <a:schemeClr val="bg2"/>
      </p:bgRef>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429768" y="1179576"/>
            <a:ext cx="9317736" cy="3785616"/>
          </a:xfrm>
        </p:spPr>
        <p:txBody>
          <a:bodyPr rtlCol="0" anchor="b">
            <a:normAutofit/>
          </a:bodyPr>
          <a:lstStyle>
            <a:lvl1pPr marL="137160" indent="-137160" algn="l">
              <a:lnSpc>
                <a:spcPct val="100000"/>
              </a:lnSpc>
              <a:defRPr sz="4800">
                <a:solidFill>
                  <a:schemeClr val="tx1"/>
                </a:solidFill>
              </a:defRPr>
            </a:lvl1pPr>
          </a:lstStyle>
          <a:p>
            <a:pPr rtl="0"/>
            <a:r>
              <a:rPr lang="es"/>
              <a:t>Haga clic para editar la cita</a:t>
            </a:r>
          </a:p>
        </p:txBody>
      </p:sp>
      <p:sp>
        <p:nvSpPr>
          <p:cNvPr id="3" name="Subtítulo 2">
            <a:extLst>
              <a:ext uri="{FF2B5EF4-FFF2-40B4-BE49-F238E27FC236}">
                <a16:creationId xmlns:a16="http://schemas.microsoft.com/office/drawing/2014/main" id="{2BDC76B8-60F6-62D3-9F73-E81662203017}"/>
              </a:ext>
            </a:extLst>
          </p:cNvPr>
          <p:cNvSpPr>
            <a:spLocks noGrp="1"/>
          </p:cNvSpPr>
          <p:nvPr>
            <p:ph type="subTitle" idx="1"/>
          </p:nvPr>
        </p:nvSpPr>
        <p:spPr>
          <a:xfrm>
            <a:off x="576072" y="4965192"/>
            <a:ext cx="5431536" cy="1289304"/>
          </a:xfrm>
        </p:spPr>
        <p:txBody>
          <a:bodyPr rtlCol="0" anchor="ct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
              <a:t>Haga clic para editar el estilo de subtítulo del patrón</a:t>
            </a:r>
            <a:endParaRPr lang="en-US" dirty="0"/>
          </a:p>
        </p:txBody>
      </p:sp>
      <p:sp>
        <p:nvSpPr>
          <p:cNvPr id="4" name="Marcador de fecha 3">
            <a:extLst>
              <a:ext uri="{FF2B5EF4-FFF2-40B4-BE49-F238E27FC236}">
                <a16:creationId xmlns:a16="http://schemas.microsoft.com/office/drawing/2014/main" id="{EAE2DAFA-435E-AAF9-8B67-495E5AFDCD91}"/>
              </a:ext>
            </a:extLst>
          </p:cNvPr>
          <p:cNvSpPr>
            <a:spLocks noGrp="1"/>
          </p:cNvSpPr>
          <p:nvPr>
            <p:ph type="dt" sz="half" idx="10"/>
          </p:nvPr>
        </p:nvSpPr>
        <p:spPr/>
        <p:txBody>
          <a:bodyPr rtlCol="0"/>
          <a:lstStyle>
            <a:lvl1pPr>
              <a:defRPr>
                <a:solidFill>
                  <a:schemeClr val="tx1"/>
                </a:solidFill>
              </a:defRPr>
            </a:lvl1pPr>
          </a:lstStyle>
          <a:p>
            <a:pPr rtl="0"/>
            <a:r>
              <a:rPr lang="en-US"/>
              <a:t>20/2/2025</a:t>
            </a:r>
          </a:p>
        </p:txBody>
      </p:sp>
      <p:sp>
        <p:nvSpPr>
          <p:cNvPr id="5" name="Marcador de pie de página 4">
            <a:extLst>
              <a:ext uri="{FF2B5EF4-FFF2-40B4-BE49-F238E27FC236}">
                <a16:creationId xmlns:a16="http://schemas.microsoft.com/office/drawing/2014/main" id="{5B407A58-3351-E479-1A0C-2FF49FA42707}"/>
              </a:ext>
            </a:extLst>
          </p:cNvPr>
          <p:cNvSpPr>
            <a:spLocks noGrp="1"/>
          </p:cNvSpPr>
          <p:nvPr>
            <p:ph type="ftr" sz="quarter" idx="11"/>
          </p:nvPr>
        </p:nvSpPr>
        <p:spPr/>
        <p:txBody>
          <a:bodyPr rtlCol="0"/>
          <a:lstStyle>
            <a:lvl1pPr>
              <a:defRPr>
                <a:solidFill>
                  <a:schemeClr val="tx1"/>
                </a:solidFill>
              </a:defRPr>
            </a:lvl1pPr>
          </a:lstStyle>
          <a:p>
            <a:pPr rtl="0"/>
            <a:r>
              <a:rPr lang="es"/>
              <a:t>Ejemplo de Texto de pie de página</a:t>
            </a:r>
          </a:p>
        </p:txBody>
      </p:sp>
      <p:sp>
        <p:nvSpPr>
          <p:cNvPr id="6" name="Marcador de número de diapositiva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lstStyle>
            <a:lvl1pPr>
              <a:defRPr>
                <a:solidFill>
                  <a:schemeClr val="tx1"/>
                </a:solidFill>
              </a:defRPr>
            </a:lvl1pPr>
          </a:lstStyle>
          <a:p>
            <a:pPr rtl="0"/>
            <a:fld id="{CC057153-B650-4DEB-B370-79DDCFDCE934}" type="slidenum">
              <a:rPr lang="en-US" smtClean="0"/>
              <a:pPr rtl="0"/>
              <a:t>‹#›</a:t>
            </a:fld>
            <a:endParaRPr lang="en-US"/>
          </a:p>
        </p:txBody>
      </p:sp>
    </p:spTree>
    <p:extLst>
      <p:ext uri="{BB962C8B-B14F-4D97-AF65-F5344CB8AC3E}">
        <p14:creationId xmlns:p14="http://schemas.microsoft.com/office/powerpoint/2010/main" val="150740455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os conteni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F3BB49-A328-F121-7F27-DEB7C3CC2B0F}"/>
              </a:ext>
            </a:extLst>
          </p:cNvPr>
          <p:cNvSpPr>
            <a:spLocks noGrp="1"/>
          </p:cNvSpPr>
          <p:nvPr>
            <p:ph type="title"/>
          </p:nvPr>
        </p:nvSpPr>
        <p:spPr>
          <a:xfrm>
            <a:off x="429767" y="294248"/>
            <a:ext cx="11164825" cy="958480"/>
          </a:xfrm>
        </p:spPr>
        <p:txBody>
          <a:bodyPr rtlCol="0"/>
          <a:lstStyle/>
          <a:p>
            <a:pPr rtl="0"/>
            <a:r>
              <a:rPr lang="es"/>
              <a:t>Haga clic para modificar el estilo de título del patrón</a:t>
            </a:r>
          </a:p>
        </p:txBody>
      </p:sp>
      <p:sp>
        <p:nvSpPr>
          <p:cNvPr id="9" name="Marcador de texto 8">
            <a:extLst>
              <a:ext uri="{FF2B5EF4-FFF2-40B4-BE49-F238E27FC236}">
                <a16:creationId xmlns:a16="http://schemas.microsoft.com/office/drawing/2014/main" id="{DA7BFCD9-16A4-5745-7BB3-7836095FF16B}"/>
              </a:ext>
            </a:extLst>
          </p:cNvPr>
          <p:cNvSpPr>
            <a:spLocks noGrp="1"/>
          </p:cNvSpPr>
          <p:nvPr>
            <p:ph type="body" sz="quarter" idx="13"/>
          </p:nvPr>
        </p:nvSpPr>
        <p:spPr>
          <a:xfrm>
            <a:off x="430213" y="2020825"/>
            <a:ext cx="5211762" cy="4343400"/>
          </a:xfrm>
        </p:spPr>
        <p:txBody>
          <a:bodyPr rtlCol="0"/>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11" name="Marcador de texto 10">
            <a:extLst>
              <a:ext uri="{FF2B5EF4-FFF2-40B4-BE49-F238E27FC236}">
                <a16:creationId xmlns:a16="http://schemas.microsoft.com/office/drawing/2014/main" id="{F30EDC57-7D17-D4C8-5C60-A44A480EA997}"/>
              </a:ext>
            </a:extLst>
          </p:cNvPr>
          <p:cNvSpPr>
            <a:spLocks noGrp="1"/>
          </p:cNvSpPr>
          <p:nvPr>
            <p:ph type="body" sz="quarter" idx="14"/>
          </p:nvPr>
        </p:nvSpPr>
        <p:spPr>
          <a:xfrm>
            <a:off x="6381750" y="2020824"/>
            <a:ext cx="5213350" cy="4343400"/>
          </a:xfrm>
        </p:spPr>
        <p:txBody>
          <a:bodyPr rtlCol="0"/>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5" name="Marcador de fecha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p>
            <a:pPr rtl="0"/>
            <a:r>
              <a:rPr lang="en-US"/>
              <a:t>20/2/2025</a:t>
            </a:r>
          </a:p>
        </p:txBody>
      </p:sp>
      <p:sp>
        <p:nvSpPr>
          <p:cNvPr id="6" name="Marcador de pie de página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r>
              <a:rPr lang="es"/>
              <a:t>Ejemplo de Texto de pie de página</a:t>
            </a:r>
          </a:p>
        </p:txBody>
      </p:sp>
      <p:sp>
        <p:nvSpPr>
          <p:cNvPr id="7" name="Marcador de número de diapositiva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CC057153-B650-4DEB-B370-79DDCFDCE934}" type="slidenum">
              <a:rPr lang="en-US" smtClean="0"/>
              <a:t>‹#›</a:t>
            </a:fld>
            <a:endParaRPr lang="en-US"/>
          </a:p>
        </p:txBody>
      </p:sp>
    </p:spTree>
    <p:extLst>
      <p:ext uri="{BB962C8B-B14F-4D97-AF65-F5344CB8AC3E}">
        <p14:creationId xmlns:p14="http://schemas.microsoft.com/office/powerpoint/2010/main" val="25770834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FEE969-634D-6E32-D227-18E9282C6F9E}"/>
              </a:ext>
            </a:extLst>
          </p:cNvPr>
          <p:cNvSpPr>
            <a:spLocks noGrp="1"/>
          </p:cNvSpPr>
          <p:nvPr>
            <p:ph type="title"/>
          </p:nvPr>
        </p:nvSpPr>
        <p:spPr>
          <a:xfrm>
            <a:off x="429768" y="276166"/>
            <a:ext cx="11164824" cy="976562"/>
          </a:xfrm>
        </p:spPr>
        <p:txBody>
          <a:bodyPr rtlCol="0"/>
          <a:lstStyle/>
          <a:p>
            <a:pPr rtl="0"/>
            <a:r>
              <a:rPr lang="es"/>
              <a:t>Haga clic para modificar el estilo de título del patrón</a:t>
            </a:r>
          </a:p>
        </p:txBody>
      </p:sp>
      <p:sp>
        <p:nvSpPr>
          <p:cNvPr id="3" name="Marcador de texto 2">
            <a:extLst>
              <a:ext uri="{FF2B5EF4-FFF2-40B4-BE49-F238E27FC236}">
                <a16:creationId xmlns:a16="http://schemas.microsoft.com/office/drawing/2014/main" id="{61CD26D4-290A-F0ED-7D62-41EDA6FEC2B9}"/>
              </a:ext>
            </a:extLst>
          </p:cNvPr>
          <p:cNvSpPr>
            <a:spLocks noGrp="1"/>
          </p:cNvSpPr>
          <p:nvPr>
            <p:ph type="body" idx="1"/>
          </p:nvPr>
        </p:nvSpPr>
        <p:spPr>
          <a:xfrm>
            <a:off x="429767" y="1380744"/>
            <a:ext cx="5212080" cy="559834"/>
          </a:xfrm>
        </p:spPr>
        <p:txBody>
          <a:bodyPr rtlCol="0"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
              <a:t>Haga clic para modificar los estilos de texto del patrón</a:t>
            </a:r>
          </a:p>
        </p:txBody>
      </p:sp>
      <p:sp>
        <p:nvSpPr>
          <p:cNvPr id="11" name="Marcador de texto 10">
            <a:extLst>
              <a:ext uri="{FF2B5EF4-FFF2-40B4-BE49-F238E27FC236}">
                <a16:creationId xmlns:a16="http://schemas.microsoft.com/office/drawing/2014/main" id="{7B5BB1DC-4DAA-D220-25A9-5752C158FDD3}"/>
              </a:ext>
            </a:extLst>
          </p:cNvPr>
          <p:cNvSpPr>
            <a:spLocks noGrp="1"/>
          </p:cNvSpPr>
          <p:nvPr>
            <p:ph type="body" sz="quarter" idx="13"/>
          </p:nvPr>
        </p:nvSpPr>
        <p:spPr>
          <a:xfrm>
            <a:off x="430213" y="2020888"/>
            <a:ext cx="5211762" cy="4343400"/>
          </a:xfrm>
        </p:spPr>
        <p:txBody>
          <a:bodyPr rtlCol="0"/>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5" name="Marcador de texto 4">
            <a:extLst>
              <a:ext uri="{FF2B5EF4-FFF2-40B4-BE49-F238E27FC236}">
                <a16:creationId xmlns:a16="http://schemas.microsoft.com/office/drawing/2014/main" id="{06536620-C4F3-EEC3-DBF1-05196B1CBB55}"/>
              </a:ext>
            </a:extLst>
          </p:cNvPr>
          <p:cNvSpPr>
            <a:spLocks noGrp="1"/>
          </p:cNvSpPr>
          <p:nvPr>
            <p:ph type="body" sz="quarter" idx="3"/>
          </p:nvPr>
        </p:nvSpPr>
        <p:spPr>
          <a:xfrm>
            <a:off x="6382512" y="1380744"/>
            <a:ext cx="5212080" cy="559834"/>
          </a:xfrm>
        </p:spPr>
        <p:txBody>
          <a:bodyPr rtlCol="0"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
              <a:t>Haga clic para modificar los estilos de texto del patrón</a:t>
            </a:r>
          </a:p>
        </p:txBody>
      </p:sp>
      <p:sp>
        <p:nvSpPr>
          <p:cNvPr id="13" name="Marcador de texto 12">
            <a:extLst>
              <a:ext uri="{FF2B5EF4-FFF2-40B4-BE49-F238E27FC236}">
                <a16:creationId xmlns:a16="http://schemas.microsoft.com/office/drawing/2014/main" id="{BAB67A04-5E8D-18C5-D47A-A5B5CFE568A1}"/>
              </a:ext>
            </a:extLst>
          </p:cNvPr>
          <p:cNvSpPr>
            <a:spLocks noGrp="1"/>
          </p:cNvSpPr>
          <p:nvPr>
            <p:ph type="body" sz="quarter" idx="14"/>
          </p:nvPr>
        </p:nvSpPr>
        <p:spPr>
          <a:xfrm>
            <a:off x="6381750" y="2020888"/>
            <a:ext cx="5213350" cy="4343400"/>
          </a:xfrm>
        </p:spPr>
        <p:txBody>
          <a:bodyPr rtlCol="0"/>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7" name="Marcador de fecha 6">
            <a:extLst>
              <a:ext uri="{FF2B5EF4-FFF2-40B4-BE49-F238E27FC236}">
                <a16:creationId xmlns:a16="http://schemas.microsoft.com/office/drawing/2014/main" id="{4E3B3581-658A-8487-F9CB-E79F2BFF27E4}"/>
              </a:ext>
            </a:extLst>
          </p:cNvPr>
          <p:cNvSpPr>
            <a:spLocks noGrp="1"/>
          </p:cNvSpPr>
          <p:nvPr>
            <p:ph type="dt" sz="half" idx="10"/>
          </p:nvPr>
        </p:nvSpPr>
        <p:spPr/>
        <p:txBody>
          <a:bodyPr rtlCol="0"/>
          <a:lstStyle/>
          <a:p>
            <a:pPr rtl="0"/>
            <a:r>
              <a:rPr lang="en-US"/>
              <a:t>20/2/2025</a:t>
            </a:r>
          </a:p>
        </p:txBody>
      </p:sp>
      <p:sp>
        <p:nvSpPr>
          <p:cNvPr id="8" name="Marcador de pie de página 7">
            <a:extLst>
              <a:ext uri="{FF2B5EF4-FFF2-40B4-BE49-F238E27FC236}">
                <a16:creationId xmlns:a16="http://schemas.microsoft.com/office/drawing/2014/main" id="{949D76D8-9033-26CF-BF4C-AECCC685C177}"/>
              </a:ext>
            </a:extLst>
          </p:cNvPr>
          <p:cNvSpPr>
            <a:spLocks noGrp="1"/>
          </p:cNvSpPr>
          <p:nvPr>
            <p:ph type="ftr" sz="quarter" idx="11"/>
          </p:nvPr>
        </p:nvSpPr>
        <p:spPr/>
        <p:txBody>
          <a:bodyPr rtlCol="0"/>
          <a:lstStyle/>
          <a:p>
            <a:pPr rtl="0"/>
            <a:r>
              <a:rPr lang="es"/>
              <a:t>Ejemplo de Texto de pie de página</a:t>
            </a:r>
          </a:p>
        </p:txBody>
      </p:sp>
      <p:sp>
        <p:nvSpPr>
          <p:cNvPr id="9" name="Marcador de número de diapositiva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rtlCol="0"/>
          <a:lstStyle/>
          <a:p>
            <a:pPr rtl="0"/>
            <a:fld id="{CC057153-B650-4DEB-B370-79DDCFDCE934}" type="slidenum">
              <a:rPr lang="en-US" smtClean="0"/>
              <a:t>‹#›</a:t>
            </a:fld>
            <a:endParaRPr lang="en-US"/>
          </a:p>
        </p:txBody>
      </p:sp>
    </p:spTree>
    <p:extLst>
      <p:ext uri="{BB962C8B-B14F-4D97-AF65-F5344CB8AC3E}">
        <p14:creationId xmlns:p14="http://schemas.microsoft.com/office/powerpoint/2010/main" val="34382581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6A9F42-7FF7-F803-C075-BC4968D35E34}"/>
              </a:ext>
            </a:extLst>
          </p:cNvPr>
          <p:cNvSpPr>
            <a:spLocks noGrp="1"/>
          </p:cNvSpPr>
          <p:nvPr>
            <p:ph type="title"/>
          </p:nvPr>
        </p:nvSpPr>
        <p:spPr/>
        <p:txBody>
          <a:bodyPr rtlCol="0"/>
          <a:lstStyle/>
          <a:p>
            <a:pPr rtl="0"/>
            <a:r>
              <a:rPr lang="es"/>
              <a:t>Haga clic para modificar el estilo de título del patrón</a:t>
            </a:r>
          </a:p>
        </p:txBody>
      </p:sp>
      <p:sp>
        <p:nvSpPr>
          <p:cNvPr id="3" name="Marcador de fecha 2">
            <a:extLst>
              <a:ext uri="{FF2B5EF4-FFF2-40B4-BE49-F238E27FC236}">
                <a16:creationId xmlns:a16="http://schemas.microsoft.com/office/drawing/2014/main" id="{E89E8268-7232-2944-F1BD-399F9419B563}"/>
              </a:ext>
            </a:extLst>
          </p:cNvPr>
          <p:cNvSpPr>
            <a:spLocks noGrp="1"/>
          </p:cNvSpPr>
          <p:nvPr>
            <p:ph type="dt" sz="half" idx="10"/>
          </p:nvPr>
        </p:nvSpPr>
        <p:spPr/>
        <p:txBody>
          <a:bodyPr rtlCol="0"/>
          <a:lstStyle/>
          <a:p>
            <a:pPr rtl="0"/>
            <a:r>
              <a:rPr lang="en-US"/>
              <a:t>20/2/2025</a:t>
            </a:r>
          </a:p>
        </p:txBody>
      </p:sp>
      <p:sp>
        <p:nvSpPr>
          <p:cNvPr id="4" name="Marcador de pie de página 3">
            <a:extLst>
              <a:ext uri="{FF2B5EF4-FFF2-40B4-BE49-F238E27FC236}">
                <a16:creationId xmlns:a16="http://schemas.microsoft.com/office/drawing/2014/main" id="{6B968DDD-323F-89A1-84E3-DDBA626D9386}"/>
              </a:ext>
            </a:extLst>
          </p:cNvPr>
          <p:cNvSpPr>
            <a:spLocks noGrp="1"/>
          </p:cNvSpPr>
          <p:nvPr>
            <p:ph type="ftr" sz="quarter" idx="11"/>
          </p:nvPr>
        </p:nvSpPr>
        <p:spPr/>
        <p:txBody>
          <a:bodyPr rtlCol="0"/>
          <a:lstStyle/>
          <a:p>
            <a:pPr rtl="0"/>
            <a:r>
              <a:rPr lang="es"/>
              <a:t>Ejemplo de Texto de pie de página</a:t>
            </a:r>
          </a:p>
        </p:txBody>
      </p:sp>
      <p:sp>
        <p:nvSpPr>
          <p:cNvPr id="5" name="Marcador de número de diapositiva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rtlCol="0"/>
          <a:lstStyle/>
          <a:p>
            <a:pPr rtl="0"/>
            <a:fld id="{CC057153-B650-4DEB-B370-79DDCFDCE934}" type="slidenum">
              <a:rPr lang="en-US" smtClean="0"/>
              <a:t>‹#›</a:t>
            </a:fld>
            <a:endParaRPr lang="en-US"/>
          </a:p>
        </p:txBody>
      </p:sp>
    </p:spTree>
    <p:extLst>
      <p:ext uri="{BB962C8B-B14F-4D97-AF65-F5344CB8AC3E}">
        <p14:creationId xmlns:p14="http://schemas.microsoft.com/office/powerpoint/2010/main" val="35649691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9BC4D82-0182-501C-9231-46767680476E}"/>
              </a:ext>
            </a:extLst>
          </p:cNvPr>
          <p:cNvSpPr>
            <a:spLocks noGrp="1"/>
          </p:cNvSpPr>
          <p:nvPr>
            <p:ph type="dt" sz="half" idx="10"/>
          </p:nvPr>
        </p:nvSpPr>
        <p:spPr/>
        <p:txBody>
          <a:bodyPr rtlCol="0"/>
          <a:lstStyle/>
          <a:p>
            <a:pPr rtl="0"/>
            <a:r>
              <a:rPr lang="en-US"/>
              <a:t>20/2/2025</a:t>
            </a:r>
          </a:p>
        </p:txBody>
      </p:sp>
      <p:sp>
        <p:nvSpPr>
          <p:cNvPr id="3" name="Marcador de pie de página 2">
            <a:extLst>
              <a:ext uri="{FF2B5EF4-FFF2-40B4-BE49-F238E27FC236}">
                <a16:creationId xmlns:a16="http://schemas.microsoft.com/office/drawing/2014/main" id="{10EAA6C9-A7F3-19F1-D17C-A1D83FAF553F}"/>
              </a:ext>
            </a:extLst>
          </p:cNvPr>
          <p:cNvSpPr>
            <a:spLocks noGrp="1"/>
          </p:cNvSpPr>
          <p:nvPr>
            <p:ph type="ftr" sz="quarter" idx="11"/>
          </p:nvPr>
        </p:nvSpPr>
        <p:spPr/>
        <p:txBody>
          <a:bodyPr rtlCol="0"/>
          <a:lstStyle/>
          <a:p>
            <a:pPr rtl="0"/>
            <a:r>
              <a:rPr lang="es"/>
              <a:t>Ejemplo de Texto de pie de página</a:t>
            </a:r>
          </a:p>
        </p:txBody>
      </p:sp>
      <p:sp>
        <p:nvSpPr>
          <p:cNvPr id="4" name="Marcador de número de diapositiva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rtlCol="0"/>
          <a:lstStyle/>
          <a:p>
            <a:pPr rtl="0"/>
            <a:fld id="{CC057153-B650-4DEB-B370-79DDCFDCE934}" type="slidenum">
              <a:rPr lang="en-US" smtClean="0"/>
              <a:t>‹#›</a:t>
            </a:fld>
            <a:endParaRPr lang="en-US"/>
          </a:p>
        </p:txBody>
      </p:sp>
    </p:spTree>
    <p:extLst>
      <p:ext uri="{BB962C8B-B14F-4D97-AF65-F5344CB8AC3E}">
        <p14:creationId xmlns:p14="http://schemas.microsoft.com/office/powerpoint/2010/main" val="30291745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50C37F-77BE-E128-4248-D001C39E79C6}"/>
              </a:ext>
            </a:extLst>
          </p:cNvPr>
          <p:cNvSpPr>
            <a:spLocks noGrp="1"/>
          </p:cNvSpPr>
          <p:nvPr>
            <p:ph type="title"/>
          </p:nvPr>
        </p:nvSpPr>
        <p:spPr>
          <a:xfrm>
            <a:off x="429768" y="553616"/>
            <a:ext cx="3595634" cy="1757505"/>
          </a:xfrm>
        </p:spPr>
        <p:txBody>
          <a:bodyPr rtlCol="0" anchor="t">
            <a:normAutofit/>
          </a:bodyPr>
          <a:lstStyle>
            <a:lvl1pPr>
              <a:defRPr sz="2800"/>
            </a:lvl1pPr>
          </a:lstStyle>
          <a:p>
            <a:pPr rtl="0"/>
            <a:r>
              <a:rPr lang="es"/>
              <a:t>Haga clic para modificar el estilo de título del patrón</a:t>
            </a:r>
          </a:p>
        </p:txBody>
      </p:sp>
      <p:sp>
        <p:nvSpPr>
          <p:cNvPr id="4" name="Marcador de texto 3">
            <a:extLst>
              <a:ext uri="{FF2B5EF4-FFF2-40B4-BE49-F238E27FC236}">
                <a16:creationId xmlns:a16="http://schemas.microsoft.com/office/drawing/2014/main" id="{EC0EEBFB-2026-6A35-33ED-F008376B67A0}"/>
              </a:ext>
            </a:extLst>
          </p:cNvPr>
          <p:cNvSpPr>
            <a:spLocks noGrp="1"/>
          </p:cNvSpPr>
          <p:nvPr>
            <p:ph type="body" sz="half" idx="2"/>
          </p:nvPr>
        </p:nvSpPr>
        <p:spPr>
          <a:xfrm>
            <a:off x="429769" y="2311121"/>
            <a:ext cx="3309608" cy="3993263"/>
          </a:xfrm>
        </p:spPr>
        <p:txBody>
          <a:bodyPr rtlCol="0"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
              <a:t>Haga clic para modificar los estilos de texto del patrón</a:t>
            </a:r>
          </a:p>
        </p:txBody>
      </p:sp>
      <p:sp>
        <p:nvSpPr>
          <p:cNvPr id="3" name="Marcador de contenido 2">
            <a:extLst>
              <a:ext uri="{FF2B5EF4-FFF2-40B4-BE49-F238E27FC236}">
                <a16:creationId xmlns:a16="http://schemas.microsoft.com/office/drawing/2014/main" id="{2F3B20A8-A604-C977-02C0-083BA8663484}"/>
              </a:ext>
            </a:extLst>
          </p:cNvPr>
          <p:cNvSpPr>
            <a:spLocks noGrp="1"/>
          </p:cNvSpPr>
          <p:nvPr>
            <p:ph idx="1"/>
          </p:nvPr>
        </p:nvSpPr>
        <p:spPr>
          <a:xfrm>
            <a:off x="5136995" y="553616"/>
            <a:ext cx="6466741" cy="5752566"/>
          </a:xfrm>
        </p:spPr>
        <p:txBody>
          <a:bodyPr rtlCol="0">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5" name="Marcador de fecha 4">
            <a:extLst>
              <a:ext uri="{FF2B5EF4-FFF2-40B4-BE49-F238E27FC236}">
                <a16:creationId xmlns:a16="http://schemas.microsoft.com/office/drawing/2014/main" id="{93F05638-7A56-469A-825A-1DFA600254C8}"/>
              </a:ext>
            </a:extLst>
          </p:cNvPr>
          <p:cNvSpPr>
            <a:spLocks noGrp="1"/>
          </p:cNvSpPr>
          <p:nvPr>
            <p:ph type="dt" sz="half" idx="10"/>
          </p:nvPr>
        </p:nvSpPr>
        <p:spPr/>
        <p:txBody>
          <a:bodyPr rtlCol="0"/>
          <a:lstStyle/>
          <a:p>
            <a:pPr rtl="0"/>
            <a:r>
              <a:rPr lang="en-US"/>
              <a:t>20/2/2025</a:t>
            </a:r>
          </a:p>
        </p:txBody>
      </p:sp>
      <p:sp>
        <p:nvSpPr>
          <p:cNvPr id="6" name="Marcador de pie de página 5">
            <a:extLst>
              <a:ext uri="{FF2B5EF4-FFF2-40B4-BE49-F238E27FC236}">
                <a16:creationId xmlns:a16="http://schemas.microsoft.com/office/drawing/2014/main" id="{9C85A215-184B-2105-0279-ED02F6445831}"/>
              </a:ext>
            </a:extLst>
          </p:cNvPr>
          <p:cNvSpPr>
            <a:spLocks noGrp="1"/>
          </p:cNvSpPr>
          <p:nvPr>
            <p:ph type="ftr" sz="quarter" idx="11"/>
          </p:nvPr>
        </p:nvSpPr>
        <p:spPr/>
        <p:txBody>
          <a:bodyPr rtlCol="0"/>
          <a:lstStyle/>
          <a:p>
            <a:pPr rtl="0"/>
            <a:r>
              <a:rPr lang="es"/>
              <a:t>Ejemplo de Texto de pie de página</a:t>
            </a:r>
          </a:p>
        </p:txBody>
      </p:sp>
      <p:sp>
        <p:nvSpPr>
          <p:cNvPr id="7" name="Marcador de número de diapositiva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rtlCol="0"/>
          <a:lstStyle/>
          <a:p>
            <a:pPr rtl="0"/>
            <a:fld id="{CC057153-B650-4DEB-B370-79DDCFDCE934}" type="slidenum">
              <a:rPr lang="en-US" smtClean="0"/>
              <a:t>‹#›</a:t>
            </a:fld>
            <a:endParaRPr lang="en-US"/>
          </a:p>
        </p:txBody>
      </p:sp>
    </p:spTree>
    <p:extLst>
      <p:ext uri="{BB962C8B-B14F-4D97-AF65-F5344CB8AC3E}">
        <p14:creationId xmlns:p14="http://schemas.microsoft.com/office/powerpoint/2010/main" val="24965990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magen con ley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B06A09-98CF-FAC2-3708-AECC4360C651}"/>
              </a:ext>
            </a:extLst>
          </p:cNvPr>
          <p:cNvSpPr>
            <a:spLocks noGrp="1"/>
          </p:cNvSpPr>
          <p:nvPr>
            <p:ph type="title"/>
          </p:nvPr>
        </p:nvSpPr>
        <p:spPr>
          <a:xfrm>
            <a:off x="429768" y="557784"/>
            <a:ext cx="3713996" cy="2212313"/>
          </a:xfrm>
        </p:spPr>
        <p:txBody>
          <a:bodyPr rtlCol="0" anchor="t">
            <a:normAutofit/>
          </a:bodyPr>
          <a:lstStyle>
            <a:lvl1pPr>
              <a:defRPr sz="3200"/>
            </a:lvl1pPr>
          </a:lstStyle>
          <a:p>
            <a:pPr rtl="0"/>
            <a:r>
              <a:rPr lang="es"/>
              <a:t>Haga clic para modificar el estilo de título del patrón</a:t>
            </a:r>
          </a:p>
        </p:txBody>
      </p:sp>
      <p:sp>
        <p:nvSpPr>
          <p:cNvPr id="4" name="Marcador de texto 3">
            <a:extLst>
              <a:ext uri="{FF2B5EF4-FFF2-40B4-BE49-F238E27FC236}">
                <a16:creationId xmlns:a16="http://schemas.microsoft.com/office/drawing/2014/main" id="{F32C4A61-EF2A-C5A5-B150-4448600B3937}"/>
              </a:ext>
            </a:extLst>
          </p:cNvPr>
          <p:cNvSpPr>
            <a:spLocks noGrp="1"/>
          </p:cNvSpPr>
          <p:nvPr>
            <p:ph type="body" sz="half" idx="2"/>
          </p:nvPr>
        </p:nvSpPr>
        <p:spPr>
          <a:xfrm>
            <a:off x="429767" y="2826137"/>
            <a:ext cx="3310128" cy="3434638"/>
          </a:xfrm>
        </p:spPr>
        <p:txBody>
          <a:bodyPr rtlCol="0"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
              <a:t>Haga clic para modificar los estilos de texto del patrón</a:t>
            </a:r>
          </a:p>
        </p:txBody>
      </p:sp>
      <p:sp>
        <p:nvSpPr>
          <p:cNvPr id="12" name="Marcador de posición de imagen 2">
            <a:extLst>
              <a:ext uri="{FF2B5EF4-FFF2-40B4-BE49-F238E27FC236}">
                <a16:creationId xmlns:a16="http://schemas.microsoft.com/office/drawing/2014/main" id="{ADACA751-BBB2-3E33-EA6C-54B4A7F6842B}"/>
              </a:ext>
            </a:extLst>
          </p:cNvPr>
          <p:cNvSpPr>
            <a:spLocks noGrp="1"/>
          </p:cNvSpPr>
          <p:nvPr>
            <p:ph type="pic" idx="1"/>
          </p:nvPr>
        </p:nvSpPr>
        <p:spPr>
          <a:xfrm>
            <a:off x="5063319" y="342901"/>
            <a:ext cx="6785782" cy="6172198"/>
          </a:xfrm>
          <a:custGeom>
            <a:avLst/>
            <a:gdLst>
              <a:gd name="connsiteX0" fmla="*/ 264355 w 6785782"/>
              <a:gd name="connsiteY0" fmla="*/ 0 h 6172198"/>
              <a:gd name="connsiteX1" fmla="*/ 6521427 w 6785782"/>
              <a:gd name="connsiteY1" fmla="*/ 0 h 6172198"/>
              <a:gd name="connsiteX2" fmla="*/ 6785782 w 6785782"/>
              <a:gd name="connsiteY2" fmla="*/ 264355 h 6172198"/>
              <a:gd name="connsiteX3" fmla="*/ 6785782 w 6785782"/>
              <a:gd name="connsiteY3" fmla="*/ 5907843 h 6172198"/>
              <a:gd name="connsiteX4" fmla="*/ 6521427 w 6785782"/>
              <a:gd name="connsiteY4" fmla="*/ 6172198 h 6172198"/>
              <a:gd name="connsiteX5" fmla="*/ 264355 w 6785782"/>
              <a:gd name="connsiteY5" fmla="*/ 6172198 h 6172198"/>
              <a:gd name="connsiteX6" fmla="*/ 0 w 6785782"/>
              <a:gd name="connsiteY6" fmla="*/ 5907843 h 6172198"/>
              <a:gd name="connsiteX7" fmla="*/ 0 w 6785782"/>
              <a:gd name="connsiteY7" fmla="*/ 264355 h 6172198"/>
              <a:gd name="connsiteX8" fmla="*/ 264355 w 6785782"/>
              <a:gd name="connsiteY8" fmla="*/ 0 h 6172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5782" h="6172198">
                <a:moveTo>
                  <a:pt x="264355" y="0"/>
                </a:moveTo>
                <a:lnTo>
                  <a:pt x="6521427" y="0"/>
                </a:lnTo>
                <a:cubicBezTo>
                  <a:pt x="6667426" y="0"/>
                  <a:pt x="6785782" y="118356"/>
                  <a:pt x="6785782" y="264355"/>
                </a:cubicBezTo>
                <a:lnTo>
                  <a:pt x="6785782" y="5907843"/>
                </a:lnTo>
                <a:cubicBezTo>
                  <a:pt x="6785782" y="6053842"/>
                  <a:pt x="6667426" y="6172198"/>
                  <a:pt x="6521427" y="6172198"/>
                </a:cubicBezTo>
                <a:lnTo>
                  <a:pt x="264355" y="6172198"/>
                </a:lnTo>
                <a:cubicBezTo>
                  <a:pt x="118356" y="6172198"/>
                  <a:pt x="0" y="6053842"/>
                  <a:pt x="0" y="5907843"/>
                </a:cubicBezTo>
                <a:lnTo>
                  <a:pt x="0" y="264355"/>
                </a:lnTo>
                <a:cubicBezTo>
                  <a:pt x="0" y="118356"/>
                  <a:pt x="118356" y="0"/>
                  <a:pt x="264355" y="0"/>
                </a:cubicBezTo>
                <a:close/>
              </a:path>
            </a:pathLst>
          </a:custGeom>
          <a:blipFill dpi="0" rotWithShape="1">
            <a:blip r:embed="rId2">
              <a:alphaModFix amt="60000"/>
            </a:blip>
            <a:srcRect/>
            <a:stretch>
              <a:fillRect/>
            </a:stretch>
          </a:blipFill>
        </p:spPr>
        <p:txBody>
          <a:bodyPr wrap="square"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s"/>
              <a:t>Haga clic en el icono para agregar una imagen</a:t>
            </a:r>
          </a:p>
        </p:txBody>
      </p:sp>
      <p:sp>
        <p:nvSpPr>
          <p:cNvPr id="5" name="Marcador de fecha 4">
            <a:extLst>
              <a:ext uri="{FF2B5EF4-FFF2-40B4-BE49-F238E27FC236}">
                <a16:creationId xmlns:a16="http://schemas.microsoft.com/office/drawing/2014/main" id="{920B235E-39C7-4C78-20EF-DB48ECD9CB90}"/>
              </a:ext>
            </a:extLst>
          </p:cNvPr>
          <p:cNvSpPr>
            <a:spLocks noGrp="1"/>
          </p:cNvSpPr>
          <p:nvPr>
            <p:ph type="dt" sz="half" idx="10"/>
          </p:nvPr>
        </p:nvSpPr>
        <p:spPr/>
        <p:txBody>
          <a:bodyPr rtlCol="0"/>
          <a:lstStyle/>
          <a:p>
            <a:pPr rtl="0"/>
            <a:r>
              <a:rPr lang="en-US"/>
              <a:t>20/2/2025</a:t>
            </a:r>
          </a:p>
        </p:txBody>
      </p:sp>
      <p:sp>
        <p:nvSpPr>
          <p:cNvPr id="6" name="Marcador de pie de página 5">
            <a:extLst>
              <a:ext uri="{FF2B5EF4-FFF2-40B4-BE49-F238E27FC236}">
                <a16:creationId xmlns:a16="http://schemas.microsoft.com/office/drawing/2014/main" id="{7FDC75DA-9A78-9AB9-7171-95A08CC51C56}"/>
              </a:ext>
            </a:extLst>
          </p:cNvPr>
          <p:cNvSpPr>
            <a:spLocks noGrp="1"/>
          </p:cNvSpPr>
          <p:nvPr>
            <p:ph type="ftr" sz="quarter" idx="11"/>
          </p:nvPr>
        </p:nvSpPr>
        <p:spPr/>
        <p:txBody>
          <a:bodyPr rtlCol="0"/>
          <a:lstStyle/>
          <a:p>
            <a:pPr rtl="0"/>
            <a:r>
              <a:rPr lang="es"/>
              <a:t>Ejemplo de Texto de pie de página</a:t>
            </a:r>
          </a:p>
        </p:txBody>
      </p:sp>
      <p:sp>
        <p:nvSpPr>
          <p:cNvPr id="7" name="Marcador de número de diapositiva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rtlCol="0"/>
          <a:lstStyle/>
          <a:p>
            <a:pPr rtl="0"/>
            <a:fld id="{CC057153-B650-4DEB-B370-79DDCFDCE934}" type="slidenum">
              <a:rPr lang="en-US" smtClean="0"/>
              <a:t>‹#›</a:t>
            </a:fld>
            <a:endParaRPr lang="en-US"/>
          </a:p>
        </p:txBody>
      </p:sp>
    </p:spTree>
    <p:extLst>
      <p:ext uri="{BB962C8B-B14F-4D97-AF65-F5344CB8AC3E}">
        <p14:creationId xmlns:p14="http://schemas.microsoft.com/office/powerpoint/2010/main" val="27690216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clusión">
    <p:bg>
      <p:bgRef idx="1001">
        <a:schemeClr val="bg2"/>
      </p:bgRef>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7433D9-FD02-59E2-0F81-A0B7201D2DA0}"/>
              </a:ext>
            </a:extLst>
          </p:cNvPr>
          <p:cNvSpPr>
            <a:spLocks noGrp="1"/>
          </p:cNvSpPr>
          <p:nvPr>
            <p:ph type="title"/>
          </p:nvPr>
        </p:nvSpPr>
        <p:spPr>
          <a:xfrm>
            <a:off x="429768" y="429768"/>
            <a:ext cx="10890374" cy="1627632"/>
          </a:xfrm>
        </p:spPr>
        <p:txBody>
          <a:bodyPr rtlCol="0" anchor="t">
            <a:normAutofit/>
          </a:bodyPr>
          <a:lstStyle>
            <a:lvl1pPr>
              <a:defRPr sz="5400"/>
            </a:lvl1pPr>
          </a:lstStyle>
          <a:p>
            <a:pPr rtl="0"/>
            <a:r>
              <a:rPr lang="es"/>
              <a:t>Haga clic para modificar el estilo de título del patrón</a:t>
            </a:r>
            <a:endParaRPr lang="en-US" dirty="0"/>
          </a:p>
        </p:txBody>
      </p:sp>
      <p:sp>
        <p:nvSpPr>
          <p:cNvPr id="8" name="Marcador de contenido 7">
            <a:extLst>
              <a:ext uri="{FF2B5EF4-FFF2-40B4-BE49-F238E27FC236}">
                <a16:creationId xmlns:a16="http://schemas.microsoft.com/office/drawing/2014/main" id="{C7E1FCC9-2D1D-9C6B-8C9A-E3D0A77DBEF0}"/>
              </a:ext>
            </a:extLst>
          </p:cNvPr>
          <p:cNvSpPr>
            <a:spLocks noGrp="1"/>
          </p:cNvSpPr>
          <p:nvPr>
            <p:ph sz="quarter" idx="13"/>
          </p:nvPr>
        </p:nvSpPr>
        <p:spPr>
          <a:xfrm>
            <a:off x="429768" y="3264408"/>
            <a:ext cx="10890374" cy="283464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4" name="Marcador de fecha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p>
            <a:pPr rtl="0"/>
            <a:r>
              <a:rPr lang="en-US"/>
              <a:t>20/2/2025</a:t>
            </a:r>
          </a:p>
        </p:txBody>
      </p:sp>
      <p:sp>
        <p:nvSpPr>
          <p:cNvPr id="5" name="Marcador de pie de página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p>
            <a:pPr rtl="0"/>
            <a:r>
              <a:rPr lang="es"/>
              <a:t>Ejemplo de Texto de pie de página</a:t>
            </a:r>
          </a:p>
        </p:txBody>
      </p:sp>
      <p:sp>
        <p:nvSpPr>
          <p:cNvPr id="6" name="Marcador de número de diapositiva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p>
            <a:pPr rtl="0"/>
            <a:fld id="{CC057153-B650-4DEB-B370-79DDCFDCE934}" type="slidenum">
              <a:rPr lang="en-US" smtClean="0"/>
              <a:t>‹#›</a:t>
            </a:fld>
            <a:endParaRPr lang="en-US"/>
          </a:p>
        </p:txBody>
      </p:sp>
    </p:spTree>
    <p:extLst>
      <p:ext uri="{BB962C8B-B14F-4D97-AF65-F5344CB8AC3E}">
        <p14:creationId xmlns:p14="http://schemas.microsoft.com/office/powerpoint/2010/main" val="275662841"/>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ítulo, foto 2">
    <p:bg>
      <p:bgRef idx="1001">
        <a:schemeClr val="bg1"/>
      </p:bgRef>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4590288" cy="3739896"/>
          </a:xfrm>
        </p:spPr>
        <p:txBody>
          <a:bodyPr rtlCol="0" anchor="t">
            <a:normAutofit/>
          </a:bodyPr>
          <a:lstStyle>
            <a:lvl1pPr algn="l">
              <a:defRPr sz="5200">
                <a:solidFill>
                  <a:schemeClr val="tx2"/>
                </a:solidFill>
              </a:defRPr>
            </a:lvl1pPr>
          </a:lstStyle>
          <a:p>
            <a:pPr rtl="0"/>
            <a:r>
              <a:rPr lang="es"/>
              <a:t>Haga clic para modificar el estilo de título del patrón</a:t>
            </a:r>
            <a:endParaRPr lang="en-US" dirty="0"/>
          </a:p>
        </p:txBody>
      </p:sp>
      <p:sp>
        <p:nvSpPr>
          <p:cNvPr id="3" name="Subtítulo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206240" cy="1380744"/>
          </a:xfrm>
        </p:spPr>
        <p:txBody>
          <a:bodyPr rtlCol="0"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
              <a:t>Haga clic para editar el estilo de subtítulo del patrón</a:t>
            </a:r>
            <a:endParaRPr lang="en-US" dirty="0"/>
          </a:p>
        </p:txBody>
      </p:sp>
      <p:sp>
        <p:nvSpPr>
          <p:cNvPr id="8" name="Marcador de posición de imagen 6">
            <a:extLst>
              <a:ext uri="{FF2B5EF4-FFF2-40B4-BE49-F238E27FC236}">
                <a16:creationId xmlns:a16="http://schemas.microsoft.com/office/drawing/2014/main" id="{55FC269D-AA10-2D35-8DD6-33E0E2CC4064}"/>
              </a:ext>
            </a:extLst>
          </p:cNvPr>
          <p:cNvSpPr>
            <a:spLocks noGrp="1"/>
          </p:cNvSpPr>
          <p:nvPr>
            <p:ph type="pic" sz="quarter" idx="13"/>
          </p:nvPr>
        </p:nvSpPr>
        <p:spPr>
          <a:xfrm>
            <a:off x="5591348" y="343038"/>
            <a:ext cx="6257031" cy="6172200"/>
          </a:xfrm>
          <a:custGeom>
            <a:avLst/>
            <a:gdLst>
              <a:gd name="connsiteX0" fmla="*/ 318609 w 6257031"/>
              <a:gd name="connsiteY0" fmla="*/ 0 h 6172200"/>
              <a:gd name="connsiteX1" fmla="*/ 5938422 w 6257031"/>
              <a:gd name="connsiteY1" fmla="*/ 0 h 6172200"/>
              <a:gd name="connsiteX2" fmla="*/ 6257031 w 6257031"/>
              <a:gd name="connsiteY2" fmla="*/ 318609 h 6172200"/>
              <a:gd name="connsiteX3" fmla="*/ 6257031 w 6257031"/>
              <a:gd name="connsiteY3" fmla="*/ 5853591 h 6172200"/>
              <a:gd name="connsiteX4" fmla="*/ 5938422 w 6257031"/>
              <a:gd name="connsiteY4" fmla="*/ 6172200 h 6172200"/>
              <a:gd name="connsiteX5" fmla="*/ 318609 w 6257031"/>
              <a:gd name="connsiteY5" fmla="*/ 6172200 h 6172200"/>
              <a:gd name="connsiteX6" fmla="*/ 0 w 6257031"/>
              <a:gd name="connsiteY6" fmla="*/ 5853591 h 6172200"/>
              <a:gd name="connsiteX7" fmla="*/ 0 w 6257031"/>
              <a:gd name="connsiteY7" fmla="*/ 318609 h 6172200"/>
              <a:gd name="connsiteX8" fmla="*/ 318609 w 6257031"/>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031" h="6172200">
                <a:moveTo>
                  <a:pt x="318609" y="0"/>
                </a:moveTo>
                <a:lnTo>
                  <a:pt x="5938422" y="0"/>
                </a:lnTo>
                <a:cubicBezTo>
                  <a:pt x="6114385" y="0"/>
                  <a:pt x="6257031" y="142646"/>
                  <a:pt x="6257031" y="318609"/>
                </a:cubicBezTo>
                <a:lnTo>
                  <a:pt x="6257031" y="5853591"/>
                </a:lnTo>
                <a:cubicBezTo>
                  <a:pt x="6257031" y="6029554"/>
                  <a:pt x="6114385" y="6172200"/>
                  <a:pt x="5938422" y="6172200"/>
                </a:cubicBezTo>
                <a:lnTo>
                  <a:pt x="318609" y="6172200"/>
                </a:lnTo>
                <a:cubicBezTo>
                  <a:pt x="142646" y="6172200"/>
                  <a:pt x="0" y="6029554"/>
                  <a:pt x="0" y="5853591"/>
                </a:cubicBezTo>
                <a:lnTo>
                  <a:pt x="0" y="318609"/>
                </a:lnTo>
                <a:cubicBezTo>
                  <a:pt x="0" y="142646"/>
                  <a:pt x="142646" y="0"/>
                  <a:pt x="318609" y="0"/>
                </a:cubicBezTo>
                <a:close/>
              </a:path>
            </a:pathLst>
          </a:custGeom>
          <a:blipFill dpi="0" rotWithShape="1">
            <a:blip r:embed="rId2">
              <a:alphaModFix amt="70000"/>
            </a:blip>
            <a:srcRect/>
            <a:stretch>
              <a:fillRect/>
            </a:stretch>
          </a:blipFill>
        </p:spPr>
        <p:txBody>
          <a:bodyPr wrap="square" rtlCol="0">
            <a:noAutofit/>
          </a:bodyPr>
          <a:lstStyle/>
          <a:p>
            <a:pPr rtl="0"/>
            <a:r>
              <a:rPr lang="es"/>
              <a:t>Haga clic en el icono para agregar una imagen</a:t>
            </a:r>
          </a:p>
        </p:txBody>
      </p:sp>
      <p:sp>
        <p:nvSpPr>
          <p:cNvPr id="4" name="Marcador de fecha 3">
            <a:extLst>
              <a:ext uri="{FF2B5EF4-FFF2-40B4-BE49-F238E27FC236}">
                <a16:creationId xmlns:a16="http://schemas.microsoft.com/office/drawing/2014/main" id="{EAE2DAFA-435E-AAF9-8B67-495E5AFDCD91}"/>
              </a:ext>
            </a:extLst>
          </p:cNvPr>
          <p:cNvSpPr>
            <a:spLocks noGrp="1"/>
          </p:cNvSpPr>
          <p:nvPr>
            <p:ph type="dt" sz="half" idx="10"/>
          </p:nvPr>
        </p:nvSpPr>
        <p:spPr/>
        <p:txBody>
          <a:bodyPr rtlCol="0"/>
          <a:lstStyle>
            <a:lvl1pPr>
              <a:defRPr>
                <a:solidFill>
                  <a:schemeClr val="tx2"/>
                </a:solidFill>
                <a:effectLst/>
              </a:defRPr>
            </a:lvl1pPr>
          </a:lstStyle>
          <a:p>
            <a:pPr rtl="0"/>
            <a:r>
              <a:rPr lang="en-US"/>
              <a:t>20/2/2025</a:t>
            </a:r>
          </a:p>
        </p:txBody>
      </p:sp>
      <p:sp>
        <p:nvSpPr>
          <p:cNvPr id="5" name="Marcador de pie de página 4">
            <a:extLst>
              <a:ext uri="{FF2B5EF4-FFF2-40B4-BE49-F238E27FC236}">
                <a16:creationId xmlns:a16="http://schemas.microsoft.com/office/drawing/2014/main" id="{5B407A58-3351-E479-1A0C-2FF49FA42707}"/>
              </a:ext>
            </a:extLst>
          </p:cNvPr>
          <p:cNvSpPr>
            <a:spLocks noGrp="1"/>
          </p:cNvSpPr>
          <p:nvPr>
            <p:ph type="ftr" sz="quarter" idx="11"/>
          </p:nvPr>
        </p:nvSpPr>
        <p:spPr/>
        <p:txBody>
          <a:bodyPr rtlCol="0"/>
          <a:lstStyle>
            <a:lvl1pPr>
              <a:defRPr>
                <a:solidFill>
                  <a:schemeClr val="tx2"/>
                </a:solidFill>
              </a:defRPr>
            </a:lvl1pPr>
          </a:lstStyle>
          <a:p>
            <a:pPr rtl="0"/>
            <a:r>
              <a:rPr lang="es"/>
              <a:t>Ejemplo de Texto de pie de página</a:t>
            </a:r>
          </a:p>
        </p:txBody>
      </p:sp>
      <p:sp>
        <p:nvSpPr>
          <p:cNvPr id="6" name="Marcador de número de diapositiva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lstStyle>
            <a:lvl1pPr>
              <a:defRPr>
                <a:solidFill>
                  <a:schemeClr val="tx2"/>
                </a:solidFill>
              </a:defRPr>
            </a:lvl1pPr>
          </a:lstStyle>
          <a:p>
            <a:pPr rtl="0"/>
            <a:fld id="{CC057153-B650-4DEB-B370-79DDCFDCE934}" type="slidenum">
              <a:rPr lang="en-US" smtClean="0"/>
              <a:pPr rtl="0"/>
              <a:t>‹#›</a:t>
            </a:fld>
            <a:endParaRPr lang="en-US"/>
          </a:p>
        </p:txBody>
      </p:sp>
    </p:spTree>
    <p:extLst>
      <p:ext uri="{BB962C8B-B14F-4D97-AF65-F5344CB8AC3E}">
        <p14:creationId xmlns:p14="http://schemas.microsoft.com/office/powerpoint/2010/main" val="228875110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clusión 2">
    <p:bg>
      <p:bgRef idx="1001">
        <a:schemeClr val="bg2"/>
      </p:bgRef>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7433D9-FD02-59E2-0F81-A0B7201D2DA0}"/>
              </a:ext>
            </a:extLst>
          </p:cNvPr>
          <p:cNvSpPr>
            <a:spLocks noGrp="1"/>
          </p:cNvSpPr>
          <p:nvPr>
            <p:ph type="title"/>
          </p:nvPr>
        </p:nvSpPr>
        <p:spPr>
          <a:xfrm>
            <a:off x="429768" y="1627318"/>
            <a:ext cx="7370064" cy="1842020"/>
          </a:xfrm>
        </p:spPr>
        <p:txBody>
          <a:bodyPr rtlCol="0" anchor="b">
            <a:normAutofit/>
          </a:bodyPr>
          <a:lstStyle>
            <a:lvl1pPr>
              <a:defRPr sz="6000"/>
            </a:lvl1pPr>
          </a:lstStyle>
          <a:p>
            <a:pPr rtl="0"/>
            <a:r>
              <a:rPr lang="es"/>
              <a:t>Haga clic para modificar el estilo de título del patrón</a:t>
            </a:r>
            <a:endParaRPr lang="en-US" dirty="0"/>
          </a:p>
        </p:txBody>
      </p:sp>
      <p:sp>
        <p:nvSpPr>
          <p:cNvPr id="7" name="Marcador de contenido 6">
            <a:extLst>
              <a:ext uri="{FF2B5EF4-FFF2-40B4-BE49-F238E27FC236}">
                <a16:creationId xmlns:a16="http://schemas.microsoft.com/office/drawing/2014/main" id="{053FFEDA-E57B-DF13-2394-A1514E15F85A}"/>
              </a:ext>
            </a:extLst>
          </p:cNvPr>
          <p:cNvSpPr>
            <a:spLocks noGrp="1"/>
          </p:cNvSpPr>
          <p:nvPr>
            <p:ph sz="quarter" idx="14"/>
          </p:nvPr>
        </p:nvSpPr>
        <p:spPr>
          <a:xfrm>
            <a:off x="429768" y="3622673"/>
            <a:ext cx="7370064" cy="223113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4" name="Marcador de fecha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p>
            <a:pPr rtl="0"/>
            <a:r>
              <a:rPr lang="en-US"/>
              <a:t>20/2/2025</a:t>
            </a:r>
          </a:p>
        </p:txBody>
      </p:sp>
      <p:sp>
        <p:nvSpPr>
          <p:cNvPr id="5" name="Marcador de pie de página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p>
            <a:pPr rtl="0"/>
            <a:r>
              <a:rPr lang="es"/>
              <a:t>Ejemplo de Texto de pie de página</a:t>
            </a:r>
          </a:p>
        </p:txBody>
      </p:sp>
      <p:sp>
        <p:nvSpPr>
          <p:cNvPr id="6" name="Marcador de número de diapositiva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p>
            <a:pPr rtl="0"/>
            <a:fld id="{CC057153-B650-4DEB-B370-79DDCFDCE934}" type="slidenum">
              <a:rPr lang="en-US" smtClean="0"/>
              <a:t>‹#›</a:t>
            </a:fld>
            <a:endParaRPr lang="en-US"/>
          </a:p>
        </p:txBody>
      </p:sp>
    </p:spTree>
    <p:extLst>
      <p:ext uri="{BB962C8B-B14F-4D97-AF65-F5344CB8AC3E}">
        <p14:creationId xmlns:p14="http://schemas.microsoft.com/office/powerpoint/2010/main" val="2173970110"/>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ítulo, foto 3">
    <p:bg>
      <p:bgRef idx="1001">
        <a:schemeClr val="bg1"/>
      </p:bgRef>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5330952" cy="3739896"/>
          </a:xfrm>
        </p:spPr>
        <p:txBody>
          <a:bodyPr rtlCol="0" anchor="t">
            <a:normAutofit/>
          </a:bodyPr>
          <a:lstStyle>
            <a:lvl1pPr algn="l">
              <a:defRPr sz="6600">
                <a:solidFill>
                  <a:schemeClr val="tx2"/>
                </a:solidFill>
              </a:defRPr>
            </a:lvl1pPr>
          </a:lstStyle>
          <a:p>
            <a:pPr rtl="0"/>
            <a:r>
              <a:rPr lang="es"/>
              <a:t>Haga clic para modificar el estilo de título del patrón</a:t>
            </a:r>
            <a:endParaRPr lang="en-US" dirty="0"/>
          </a:p>
        </p:txBody>
      </p:sp>
      <p:sp>
        <p:nvSpPr>
          <p:cNvPr id="3" name="Subtítulo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517136" cy="1380744"/>
          </a:xfrm>
        </p:spPr>
        <p:txBody>
          <a:bodyPr rtlCol="0"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
              <a:t>Haga clic para editar el estilo de subtítulo del patrón</a:t>
            </a:r>
            <a:endParaRPr lang="en-US" dirty="0"/>
          </a:p>
        </p:txBody>
      </p:sp>
      <p:sp>
        <p:nvSpPr>
          <p:cNvPr id="4" name="Marcador de fecha 3">
            <a:extLst>
              <a:ext uri="{FF2B5EF4-FFF2-40B4-BE49-F238E27FC236}">
                <a16:creationId xmlns:a16="http://schemas.microsoft.com/office/drawing/2014/main" id="{EAE2DAFA-435E-AAF9-8B67-495E5AFDCD91}"/>
              </a:ext>
            </a:extLst>
          </p:cNvPr>
          <p:cNvSpPr>
            <a:spLocks noGrp="1"/>
          </p:cNvSpPr>
          <p:nvPr>
            <p:ph type="dt" sz="half" idx="10"/>
          </p:nvPr>
        </p:nvSpPr>
        <p:spPr/>
        <p:txBody>
          <a:bodyPr rtlCol="0"/>
          <a:lstStyle>
            <a:lvl1pPr>
              <a:defRPr>
                <a:solidFill>
                  <a:schemeClr val="tx2"/>
                </a:solidFill>
                <a:effectLst/>
              </a:defRPr>
            </a:lvl1pPr>
          </a:lstStyle>
          <a:p>
            <a:pPr rtl="0"/>
            <a:r>
              <a:rPr lang="en-US"/>
              <a:t>20/2/2025</a:t>
            </a:r>
          </a:p>
        </p:txBody>
      </p:sp>
      <p:sp>
        <p:nvSpPr>
          <p:cNvPr id="5" name="Marcador de pie de página 4">
            <a:extLst>
              <a:ext uri="{FF2B5EF4-FFF2-40B4-BE49-F238E27FC236}">
                <a16:creationId xmlns:a16="http://schemas.microsoft.com/office/drawing/2014/main" id="{5B407A58-3351-E479-1A0C-2FF49FA42707}"/>
              </a:ext>
            </a:extLst>
          </p:cNvPr>
          <p:cNvSpPr>
            <a:spLocks noGrp="1"/>
          </p:cNvSpPr>
          <p:nvPr>
            <p:ph type="ftr" sz="quarter" idx="11"/>
          </p:nvPr>
        </p:nvSpPr>
        <p:spPr/>
        <p:txBody>
          <a:bodyPr rtlCol="0"/>
          <a:lstStyle>
            <a:lvl1pPr>
              <a:defRPr>
                <a:solidFill>
                  <a:schemeClr val="tx2"/>
                </a:solidFill>
              </a:defRPr>
            </a:lvl1pPr>
          </a:lstStyle>
          <a:p>
            <a:pPr rtl="0"/>
            <a:r>
              <a:rPr lang="es"/>
              <a:t>Ejemplo de Texto de pie de página</a:t>
            </a:r>
          </a:p>
        </p:txBody>
      </p:sp>
      <p:sp>
        <p:nvSpPr>
          <p:cNvPr id="6" name="Marcador de número de diapositiva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lstStyle>
            <a:lvl1pPr>
              <a:defRPr>
                <a:solidFill>
                  <a:schemeClr val="tx2"/>
                </a:solidFill>
              </a:defRPr>
            </a:lvl1pPr>
          </a:lstStyle>
          <a:p>
            <a:pPr rtl="0"/>
            <a:fld id="{CC057153-B650-4DEB-B370-79DDCFDCE934}" type="slidenum">
              <a:rPr lang="en-US" smtClean="0"/>
              <a:pPr rtl="0"/>
              <a:t>‹#›</a:t>
            </a:fld>
            <a:endParaRPr lang="en-US"/>
          </a:p>
        </p:txBody>
      </p:sp>
      <p:sp>
        <p:nvSpPr>
          <p:cNvPr id="11" name="Marcador de posición de imagen 6">
            <a:extLst>
              <a:ext uri="{FF2B5EF4-FFF2-40B4-BE49-F238E27FC236}">
                <a16:creationId xmlns:a16="http://schemas.microsoft.com/office/drawing/2014/main" id="{8F28510C-0939-D915-FCC8-7D8AD4475782}"/>
              </a:ext>
            </a:extLst>
          </p:cNvPr>
          <p:cNvSpPr>
            <a:spLocks noGrp="1"/>
          </p:cNvSpPr>
          <p:nvPr>
            <p:ph type="pic" sz="quarter" idx="13"/>
          </p:nvPr>
        </p:nvSpPr>
        <p:spPr>
          <a:xfrm>
            <a:off x="6517247" y="342900"/>
            <a:ext cx="5334000" cy="6172200"/>
          </a:xfrm>
          <a:custGeom>
            <a:avLst/>
            <a:gdLst>
              <a:gd name="connsiteX0" fmla="*/ 305905 w 5334000"/>
              <a:gd name="connsiteY0" fmla="*/ 0 h 6172200"/>
              <a:gd name="connsiteX1" fmla="*/ 5028095 w 5334000"/>
              <a:gd name="connsiteY1" fmla="*/ 0 h 6172200"/>
              <a:gd name="connsiteX2" fmla="*/ 5334000 w 5334000"/>
              <a:gd name="connsiteY2" fmla="*/ 305905 h 6172200"/>
              <a:gd name="connsiteX3" fmla="*/ 5334000 w 5334000"/>
              <a:gd name="connsiteY3" fmla="*/ 5866295 h 6172200"/>
              <a:gd name="connsiteX4" fmla="*/ 5028095 w 5334000"/>
              <a:gd name="connsiteY4" fmla="*/ 6172200 h 6172200"/>
              <a:gd name="connsiteX5" fmla="*/ 305905 w 5334000"/>
              <a:gd name="connsiteY5" fmla="*/ 6172200 h 6172200"/>
              <a:gd name="connsiteX6" fmla="*/ 0 w 5334000"/>
              <a:gd name="connsiteY6" fmla="*/ 5866295 h 6172200"/>
              <a:gd name="connsiteX7" fmla="*/ 0 w 5334000"/>
              <a:gd name="connsiteY7" fmla="*/ 305905 h 6172200"/>
              <a:gd name="connsiteX8" fmla="*/ 305905 w 53340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4000" h="6172200">
                <a:moveTo>
                  <a:pt x="305905" y="0"/>
                </a:moveTo>
                <a:lnTo>
                  <a:pt x="5028095" y="0"/>
                </a:lnTo>
                <a:cubicBezTo>
                  <a:pt x="5197042" y="0"/>
                  <a:pt x="5334000" y="136958"/>
                  <a:pt x="5334000" y="305905"/>
                </a:cubicBezTo>
                <a:lnTo>
                  <a:pt x="5334000" y="5866295"/>
                </a:lnTo>
                <a:cubicBezTo>
                  <a:pt x="5334000" y="6035242"/>
                  <a:pt x="5197042" y="6172200"/>
                  <a:pt x="5028095" y="6172200"/>
                </a:cubicBezTo>
                <a:lnTo>
                  <a:pt x="305905" y="6172200"/>
                </a:lnTo>
                <a:cubicBezTo>
                  <a:pt x="136958" y="6172200"/>
                  <a:pt x="0" y="6035242"/>
                  <a:pt x="0" y="5866295"/>
                </a:cubicBezTo>
                <a:lnTo>
                  <a:pt x="0" y="305905"/>
                </a:lnTo>
                <a:cubicBezTo>
                  <a:pt x="0" y="136958"/>
                  <a:pt x="136958" y="0"/>
                  <a:pt x="305905" y="0"/>
                </a:cubicBezTo>
                <a:close/>
              </a:path>
            </a:pathLst>
          </a:custGeom>
          <a:blipFill dpi="0" rotWithShape="1">
            <a:blip r:embed="rId2">
              <a:alphaModFix amt="70000"/>
            </a:blip>
            <a:srcRect/>
            <a:stretch>
              <a:fillRect/>
            </a:stretch>
          </a:blipFill>
        </p:spPr>
        <p:txBody>
          <a:bodyPr wrap="square" rtlCol="0">
            <a:noAutofit/>
          </a:bodyPr>
          <a:lstStyle/>
          <a:p>
            <a:pPr rtl="0"/>
            <a:r>
              <a:rPr lang="es"/>
              <a:t>Haga clic en el icono para agregar una imagen</a:t>
            </a:r>
            <a:endParaRPr lang="en-US" dirty="0"/>
          </a:p>
        </p:txBody>
      </p:sp>
    </p:spTree>
    <p:extLst>
      <p:ext uri="{BB962C8B-B14F-4D97-AF65-F5344CB8AC3E}">
        <p14:creationId xmlns:p14="http://schemas.microsoft.com/office/powerpoint/2010/main" val="281859808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ítulo, foto 4">
    <p:bg>
      <p:bgRef idx="1001">
        <a:schemeClr val="bg1"/>
      </p:bgRef>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336E9A-8E96-CD8C-7598-F87632CD81CF}"/>
              </a:ext>
            </a:extLst>
          </p:cNvPr>
          <p:cNvSpPr>
            <a:spLocks noGrp="1"/>
          </p:cNvSpPr>
          <p:nvPr>
            <p:ph type="ctrTitle"/>
          </p:nvPr>
        </p:nvSpPr>
        <p:spPr>
          <a:xfrm>
            <a:off x="7269480" y="411480"/>
            <a:ext cx="4361688" cy="3968496"/>
          </a:xfrm>
        </p:spPr>
        <p:txBody>
          <a:bodyPr rtlCol="0" anchor="t">
            <a:normAutofit/>
          </a:bodyPr>
          <a:lstStyle>
            <a:lvl1pPr algn="l">
              <a:defRPr sz="5400">
                <a:solidFill>
                  <a:schemeClr val="tx2"/>
                </a:solidFill>
              </a:defRPr>
            </a:lvl1pPr>
          </a:lstStyle>
          <a:p>
            <a:pPr rtl="0"/>
            <a:r>
              <a:rPr lang="es"/>
              <a:t>Haga clic para modificar el estilo de título del patrón</a:t>
            </a:r>
            <a:endParaRPr lang="en-US" dirty="0"/>
          </a:p>
        </p:txBody>
      </p:sp>
      <p:sp>
        <p:nvSpPr>
          <p:cNvPr id="3" name="Subtítulo 2">
            <a:extLst>
              <a:ext uri="{FF2B5EF4-FFF2-40B4-BE49-F238E27FC236}">
                <a16:creationId xmlns:a16="http://schemas.microsoft.com/office/drawing/2014/main" id="{2BDC76B8-60F6-62D3-9F73-E81662203017}"/>
              </a:ext>
            </a:extLst>
          </p:cNvPr>
          <p:cNvSpPr>
            <a:spLocks noGrp="1"/>
          </p:cNvSpPr>
          <p:nvPr>
            <p:ph type="subTitle" idx="1"/>
          </p:nvPr>
        </p:nvSpPr>
        <p:spPr>
          <a:xfrm>
            <a:off x="7269480" y="4873752"/>
            <a:ext cx="4206240" cy="1380744"/>
          </a:xfrm>
        </p:spPr>
        <p:txBody>
          <a:bodyPr rtlCol="0"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
              <a:t>Haga clic para editar el estilo de subtítulo del patrón</a:t>
            </a:r>
            <a:endParaRPr lang="en-US" dirty="0"/>
          </a:p>
        </p:txBody>
      </p:sp>
      <p:sp>
        <p:nvSpPr>
          <p:cNvPr id="8" name="Marcador de posición de imagen 6">
            <a:extLst>
              <a:ext uri="{FF2B5EF4-FFF2-40B4-BE49-F238E27FC236}">
                <a16:creationId xmlns:a16="http://schemas.microsoft.com/office/drawing/2014/main" id="{55FC269D-AA10-2D35-8DD6-33E0E2CC4064}"/>
              </a:ext>
            </a:extLst>
          </p:cNvPr>
          <p:cNvSpPr>
            <a:spLocks noGrp="1"/>
          </p:cNvSpPr>
          <p:nvPr>
            <p:ph type="pic" sz="quarter" idx="13"/>
          </p:nvPr>
        </p:nvSpPr>
        <p:spPr>
          <a:xfrm>
            <a:off x="347472" y="343038"/>
            <a:ext cx="6257031" cy="6172200"/>
          </a:xfrm>
          <a:custGeom>
            <a:avLst/>
            <a:gdLst>
              <a:gd name="connsiteX0" fmla="*/ 318609 w 6257031"/>
              <a:gd name="connsiteY0" fmla="*/ 0 h 6172200"/>
              <a:gd name="connsiteX1" fmla="*/ 5938422 w 6257031"/>
              <a:gd name="connsiteY1" fmla="*/ 0 h 6172200"/>
              <a:gd name="connsiteX2" fmla="*/ 6257031 w 6257031"/>
              <a:gd name="connsiteY2" fmla="*/ 318609 h 6172200"/>
              <a:gd name="connsiteX3" fmla="*/ 6257031 w 6257031"/>
              <a:gd name="connsiteY3" fmla="*/ 5853591 h 6172200"/>
              <a:gd name="connsiteX4" fmla="*/ 5938422 w 6257031"/>
              <a:gd name="connsiteY4" fmla="*/ 6172200 h 6172200"/>
              <a:gd name="connsiteX5" fmla="*/ 318609 w 6257031"/>
              <a:gd name="connsiteY5" fmla="*/ 6172200 h 6172200"/>
              <a:gd name="connsiteX6" fmla="*/ 0 w 6257031"/>
              <a:gd name="connsiteY6" fmla="*/ 5853591 h 6172200"/>
              <a:gd name="connsiteX7" fmla="*/ 0 w 6257031"/>
              <a:gd name="connsiteY7" fmla="*/ 318609 h 6172200"/>
              <a:gd name="connsiteX8" fmla="*/ 318609 w 6257031"/>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031" h="6172200">
                <a:moveTo>
                  <a:pt x="318609" y="0"/>
                </a:moveTo>
                <a:lnTo>
                  <a:pt x="5938422" y="0"/>
                </a:lnTo>
                <a:cubicBezTo>
                  <a:pt x="6114385" y="0"/>
                  <a:pt x="6257031" y="142646"/>
                  <a:pt x="6257031" y="318609"/>
                </a:cubicBezTo>
                <a:lnTo>
                  <a:pt x="6257031" y="5853591"/>
                </a:lnTo>
                <a:cubicBezTo>
                  <a:pt x="6257031" y="6029554"/>
                  <a:pt x="6114385" y="6172200"/>
                  <a:pt x="5938422" y="6172200"/>
                </a:cubicBezTo>
                <a:lnTo>
                  <a:pt x="318609" y="6172200"/>
                </a:lnTo>
                <a:cubicBezTo>
                  <a:pt x="142646" y="6172200"/>
                  <a:pt x="0" y="6029554"/>
                  <a:pt x="0" y="5853591"/>
                </a:cubicBezTo>
                <a:lnTo>
                  <a:pt x="0" y="318609"/>
                </a:lnTo>
                <a:cubicBezTo>
                  <a:pt x="0" y="142646"/>
                  <a:pt x="142646" y="0"/>
                  <a:pt x="318609" y="0"/>
                </a:cubicBezTo>
                <a:close/>
              </a:path>
            </a:pathLst>
          </a:custGeom>
          <a:blipFill dpi="0" rotWithShape="1">
            <a:blip r:embed="rId2">
              <a:alphaModFix amt="70000"/>
            </a:blip>
            <a:srcRect/>
            <a:stretch>
              <a:fillRect/>
            </a:stretch>
          </a:blipFill>
        </p:spPr>
        <p:txBody>
          <a:bodyPr wrap="square" rtlCol="0">
            <a:noAutofit/>
          </a:bodyPr>
          <a:lstStyle/>
          <a:p>
            <a:pPr rtl="0"/>
            <a:r>
              <a:rPr lang="es"/>
              <a:t>Haga clic en el icono para agregar una imagen</a:t>
            </a:r>
          </a:p>
        </p:txBody>
      </p:sp>
      <p:sp>
        <p:nvSpPr>
          <p:cNvPr id="4" name="Marcador de fecha 3">
            <a:extLst>
              <a:ext uri="{FF2B5EF4-FFF2-40B4-BE49-F238E27FC236}">
                <a16:creationId xmlns:a16="http://schemas.microsoft.com/office/drawing/2014/main" id="{EAE2DAFA-435E-AAF9-8B67-495E5AFDCD91}"/>
              </a:ext>
            </a:extLst>
          </p:cNvPr>
          <p:cNvSpPr>
            <a:spLocks noGrp="1"/>
          </p:cNvSpPr>
          <p:nvPr>
            <p:ph type="dt" sz="half" idx="10"/>
          </p:nvPr>
        </p:nvSpPr>
        <p:spPr/>
        <p:txBody>
          <a:bodyPr rtlCol="0"/>
          <a:lstStyle>
            <a:lvl1pPr>
              <a:defRPr>
                <a:solidFill>
                  <a:schemeClr val="tx2"/>
                </a:solidFill>
                <a:effectLst/>
              </a:defRPr>
            </a:lvl1pPr>
          </a:lstStyle>
          <a:p>
            <a:pPr rtl="0"/>
            <a:r>
              <a:rPr lang="en-US"/>
              <a:t>20/2/2025</a:t>
            </a:r>
          </a:p>
        </p:txBody>
      </p:sp>
      <p:sp>
        <p:nvSpPr>
          <p:cNvPr id="5" name="Marcador de pie de página 4">
            <a:extLst>
              <a:ext uri="{FF2B5EF4-FFF2-40B4-BE49-F238E27FC236}">
                <a16:creationId xmlns:a16="http://schemas.microsoft.com/office/drawing/2014/main" id="{5B407A58-3351-E479-1A0C-2FF49FA42707}"/>
              </a:ext>
            </a:extLst>
          </p:cNvPr>
          <p:cNvSpPr>
            <a:spLocks noGrp="1"/>
          </p:cNvSpPr>
          <p:nvPr>
            <p:ph type="ftr" sz="quarter" idx="11"/>
          </p:nvPr>
        </p:nvSpPr>
        <p:spPr/>
        <p:txBody>
          <a:bodyPr rtlCol="0"/>
          <a:lstStyle>
            <a:lvl1pPr>
              <a:defRPr>
                <a:solidFill>
                  <a:schemeClr val="tx2"/>
                </a:solidFill>
              </a:defRPr>
            </a:lvl1pPr>
          </a:lstStyle>
          <a:p>
            <a:pPr rtl="0"/>
            <a:r>
              <a:rPr lang="es"/>
              <a:t>Ejemplo de Texto de pie de página</a:t>
            </a:r>
          </a:p>
        </p:txBody>
      </p:sp>
      <p:sp>
        <p:nvSpPr>
          <p:cNvPr id="6" name="Marcador de número de diapositiva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lstStyle>
            <a:lvl1pPr>
              <a:defRPr>
                <a:solidFill>
                  <a:schemeClr val="tx2"/>
                </a:solidFill>
              </a:defRPr>
            </a:lvl1pPr>
          </a:lstStyle>
          <a:p>
            <a:pPr rtl="0"/>
            <a:fld id="{CC057153-B650-4DEB-B370-79DDCFDCE934}" type="slidenum">
              <a:rPr lang="en-US" smtClean="0"/>
              <a:pPr rtl="0"/>
              <a:t>‹#›</a:t>
            </a:fld>
            <a:endParaRPr lang="en-US"/>
          </a:p>
        </p:txBody>
      </p:sp>
    </p:spTree>
    <p:extLst>
      <p:ext uri="{BB962C8B-B14F-4D97-AF65-F5344CB8AC3E}">
        <p14:creationId xmlns:p14="http://schemas.microsoft.com/office/powerpoint/2010/main" val="258084892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cabezado de sección">
    <p:bg>
      <p:bgRef idx="1001">
        <a:schemeClr val="bg2"/>
      </p:bgRef>
    </p:bg>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827A12A6-507C-2714-2F24-09ADE11584C5}"/>
              </a:ext>
            </a:extLst>
          </p:cNvPr>
          <p:cNvSpPr/>
          <p:nvPr userDrawn="1"/>
        </p:nvSpPr>
        <p:spPr>
          <a:xfrm>
            <a:off x="0" y="0"/>
            <a:ext cx="12192000" cy="6858000"/>
          </a:xfrm>
          <a:prstGeom prst="rect">
            <a:avLst/>
          </a:prstGeom>
          <a:solidFill>
            <a:schemeClr val="bg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ítulo 1">
            <a:extLst>
              <a:ext uri="{FF2B5EF4-FFF2-40B4-BE49-F238E27FC236}">
                <a16:creationId xmlns:a16="http://schemas.microsoft.com/office/drawing/2014/main" id="{8892EA34-13CC-54C1-DE3D-4F1D5D55C9A7}"/>
              </a:ext>
            </a:extLst>
          </p:cNvPr>
          <p:cNvSpPr>
            <a:spLocks noGrp="1"/>
          </p:cNvSpPr>
          <p:nvPr>
            <p:ph type="title"/>
          </p:nvPr>
        </p:nvSpPr>
        <p:spPr>
          <a:xfrm>
            <a:off x="429768" y="1810512"/>
            <a:ext cx="7772400" cy="4562856"/>
          </a:xfrm>
        </p:spPr>
        <p:txBody>
          <a:bodyPr rtlCol="0" anchor="b">
            <a:normAutofit/>
          </a:bodyPr>
          <a:lstStyle>
            <a:lvl1pPr>
              <a:defRPr sz="8000">
                <a:solidFill>
                  <a:schemeClr val="tx2"/>
                </a:solidFill>
              </a:defRPr>
            </a:lvl1pPr>
          </a:lstStyle>
          <a:p>
            <a:pPr rtl="0"/>
            <a:r>
              <a:rPr lang="es"/>
              <a:t>Haga clic para modificar el estilo de título del patrón</a:t>
            </a:r>
            <a:endParaRPr lang="en-US" dirty="0"/>
          </a:p>
        </p:txBody>
      </p:sp>
      <p:sp>
        <p:nvSpPr>
          <p:cNvPr id="4" name="Marcador de fecha 3">
            <a:extLst>
              <a:ext uri="{FF2B5EF4-FFF2-40B4-BE49-F238E27FC236}">
                <a16:creationId xmlns:a16="http://schemas.microsoft.com/office/drawing/2014/main" id="{8F845713-EE4C-7615-B812-531C14CF0CA2}"/>
              </a:ext>
            </a:extLst>
          </p:cNvPr>
          <p:cNvSpPr>
            <a:spLocks noGrp="1"/>
          </p:cNvSpPr>
          <p:nvPr>
            <p:ph type="dt" sz="half" idx="10"/>
          </p:nvPr>
        </p:nvSpPr>
        <p:spPr/>
        <p:txBody>
          <a:bodyPr rtlCol="0"/>
          <a:lstStyle>
            <a:lvl1pPr>
              <a:defRPr>
                <a:solidFill>
                  <a:schemeClr val="tx2"/>
                </a:solidFill>
              </a:defRPr>
            </a:lvl1pPr>
          </a:lstStyle>
          <a:p>
            <a:pPr rtl="0"/>
            <a:r>
              <a:rPr lang="en-US"/>
              <a:t>20/2/2025</a:t>
            </a:r>
          </a:p>
        </p:txBody>
      </p:sp>
      <p:sp>
        <p:nvSpPr>
          <p:cNvPr id="5" name="Marcador de pie de página 4">
            <a:extLst>
              <a:ext uri="{FF2B5EF4-FFF2-40B4-BE49-F238E27FC236}">
                <a16:creationId xmlns:a16="http://schemas.microsoft.com/office/drawing/2014/main" id="{9F1849E7-8E94-3B02-239C-AAB481596BFD}"/>
              </a:ext>
            </a:extLst>
          </p:cNvPr>
          <p:cNvSpPr>
            <a:spLocks noGrp="1"/>
          </p:cNvSpPr>
          <p:nvPr>
            <p:ph type="ftr" sz="quarter" idx="11"/>
          </p:nvPr>
        </p:nvSpPr>
        <p:spPr/>
        <p:txBody>
          <a:bodyPr rtlCol="0"/>
          <a:lstStyle>
            <a:lvl1pPr>
              <a:defRPr>
                <a:solidFill>
                  <a:schemeClr val="tx2"/>
                </a:solidFill>
              </a:defRPr>
            </a:lvl1pPr>
          </a:lstStyle>
          <a:p>
            <a:pPr rtl="0"/>
            <a:r>
              <a:rPr lang="es"/>
              <a:t>Ejemplo de Texto de pie de página</a:t>
            </a:r>
          </a:p>
        </p:txBody>
      </p:sp>
      <p:sp>
        <p:nvSpPr>
          <p:cNvPr id="6" name="Marcador de número de diapositiva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rtlCol="0"/>
          <a:lstStyle>
            <a:lvl1pPr>
              <a:defRPr>
                <a:solidFill>
                  <a:schemeClr val="tx2"/>
                </a:solidFill>
              </a:defRPr>
            </a:lvl1pPr>
          </a:lstStyle>
          <a:p>
            <a:pPr rtl="0"/>
            <a:fld id="{84145AC3-CC88-4C8A-A6CE-8D44921B6A23}" type="slidenum">
              <a:rPr lang="en-US" smtClean="0"/>
              <a:pPr rtl="0"/>
              <a:t>‹#›</a:t>
            </a:fld>
            <a:endParaRPr lang="en-US"/>
          </a:p>
        </p:txBody>
      </p:sp>
    </p:spTree>
    <p:extLst>
      <p:ext uri="{BB962C8B-B14F-4D97-AF65-F5344CB8AC3E}">
        <p14:creationId xmlns:p14="http://schemas.microsoft.com/office/powerpoint/2010/main" val="2374594414"/>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p:bg>
      <p:bgRef idx="1001">
        <a:schemeClr val="bg2"/>
      </p:bgRef>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4019F8-742E-9EEF-F591-C9666AC32AF1}"/>
              </a:ext>
            </a:extLst>
          </p:cNvPr>
          <p:cNvSpPr>
            <a:spLocks noGrp="1"/>
          </p:cNvSpPr>
          <p:nvPr>
            <p:ph type="title"/>
          </p:nvPr>
        </p:nvSpPr>
        <p:spPr>
          <a:xfrm>
            <a:off x="429768" y="411480"/>
            <a:ext cx="11045952" cy="1828800"/>
          </a:xfrm>
        </p:spPr>
        <p:txBody>
          <a:bodyPr rtlCol="0" anchor="t">
            <a:normAutofit/>
          </a:bodyPr>
          <a:lstStyle>
            <a:lvl1pPr>
              <a:defRPr sz="8000"/>
            </a:lvl1pPr>
          </a:lstStyle>
          <a:p>
            <a:pPr rtl="0"/>
            <a:r>
              <a:rPr lang="es"/>
              <a:t>Haga clic para modificar el estilo de título del patrón</a:t>
            </a:r>
            <a:endParaRPr lang="en-US" dirty="0"/>
          </a:p>
        </p:txBody>
      </p:sp>
      <p:sp>
        <p:nvSpPr>
          <p:cNvPr id="7" name="Marcador de contenido 6">
            <a:extLst>
              <a:ext uri="{FF2B5EF4-FFF2-40B4-BE49-F238E27FC236}">
                <a16:creationId xmlns:a16="http://schemas.microsoft.com/office/drawing/2014/main" id="{28C8B19A-6FC1-2B71-0BFB-9274CBF396B9}"/>
              </a:ext>
            </a:extLst>
          </p:cNvPr>
          <p:cNvSpPr>
            <a:spLocks noGrp="1"/>
          </p:cNvSpPr>
          <p:nvPr>
            <p:ph sz="quarter" idx="13"/>
          </p:nvPr>
        </p:nvSpPr>
        <p:spPr>
          <a:xfrm>
            <a:off x="6272784" y="2423160"/>
            <a:ext cx="5202936" cy="3858768"/>
          </a:xfrm>
        </p:spPr>
        <p:txBody>
          <a:bodyPr vert="horz" lIns="91440" tIns="45720" rIns="91440" bIns="45720" rtlCol="0">
            <a:normAutofit/>
          </a:bodyPr>
          <a:lstStyle>
            <a:lvl1pPr marL="457200" indent="-4572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3" name="Marcador de fecha 2">
            <a:extLst>
              <a:ext uri="{FF2B5EF4-FFF2-40B4-BE49-F238E27FC236}">
                <a16:creationId xmlns:a16="http://schemas.microsoft.com/office/drawing/2014/main" id="{6CC77F2D-39D2-22F7-CF0B-39D63EBF00B7}"/>
              </a:ext>
            </a:extLst>
          </p:cNvPr>
          <p:cNvSpPr>
            <a:spLocks noGrp="1"/>
          </p:cNvSpPr>
          <p:nvPr>
            <p:ph type="dt" sz="half" idx="10"/>
          </p:nvPr>
        </p:nvSpPr>
        <p:spPr/>
        <p:txBody>
          <a:bodyPr rtlCol="0"/>
          <a:lstStyle/>
          <a:p>
            <a:pPr rtl="0"/>
            <a:r>
              <a:rPr lang="en-US"/>
              <a:t>20/2/2025</a:t>
            </a:r>
          </a:p>
        </p:txBody>
      </p:sp>
      <p:sp>
        <p:nvSpPr>
          <p:cNvPr id="4" name="Marcador de pie de página 3">
            <a:extLst>
              <a:ext uri="{FF2B5EF4-FFF2-40B4-BE49-F238E27FC236}">
                <a16:creationId xmlns:a16="http://schemas.microsoft.com/office/drawing/2014/main" id="{0B12CFE6-D05E-5478-B3A4-81DC4DCD7410}"/>
              </a:ext>
            </a:extLst>
          </p:cNvPr>
          <p:cNvSpPr>
            <a:spLocks noGrp="1"/>
          </p:cNvSpPr>
          <p:nvPr>
            <p:ph type="ftr" sz="quarter" idx="11"/>
          </p:nvPr>
        </p:nvSpPr>
        <p:spPr/>
        <p:txBody>
          <a:bodyPr rtlCol="0"/>
          <a:lstStyle/>
          <a:p>
            <a:pPr rtl="0"/>
            <a:r>
              <a:rPr lang="es"/>
              <a:t>Ejemplo de Texto de pie de página</a:t>
            </a:r>
          </a:p>
        </p:txBody>
      </p:sp>
      <p:sp>
        <p:nvSpPr>
          <p:cNvPr id="5" name="Marcador de número de diapositiva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rtlCol="0"/>
          <a:lstStyle/>
          <a:p>
            <a:pPr rtl="0"/>
            <a:fld id="{CC057153-B650-4DEB-B370-79DDCFDCE934}" type="slidenum">
              <a:rPr lang="en-US" smtClean="0"/>
              <a:t>‹#›</a:t>
            </a:fld>
            <a:endParaRPr lang="en-US"/>
          </a:p>
        </p:txBody>
      </p:sp>
    </p:spTree>
    <p:extLst>
      <p:ext uri="{BB962C8B-B14F-4D97-AF65-F5344CB8AC3E}">
        <p14:creationId xmlns:p14="http://schemas.microsoft.com/office/powerpoint/2010/main" val="2940356225"/>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5BFB69-9245-EC58-F1DE-FEB625BD336A}"/>
              </a:ext>
            </a:extLst>
          </p:cNvPr>
          <p:cNvSpPr>
            <a:spLocks noGrp="1"/>
          </p:cNvSpPr>
          <p:nvPr>
            <p:ph type="title"/>
          </p:nvPr>
        </p:nvSpPr>
        <p:spPr>
          <a:xfrm>
            <a:off x="429768" y="283464"/>
            <a:ext cx="10652760" cy="969264"/>
          </a:xfrm>
          <a:prstGeom prst="rect">
            <a:avLst/>
          </a:prstGeom>
        </p:spPr>
        <p:txBody>
          <a:bodyPr vert="horz" lIns="91440" tIns="45720" rIns="91440" bIns="45720" rtlCol="0" anchor="b">
            <a:normAutofit/>
          </a:bodyPr>
          <a:lstStyle/>
          <a:p>
            <a:pPr rtl="0"/>
            <a:r>
              <a:rPr lang="es"/>
              <a:t>Haga clic para modificar el estilo de título del patrón</a:t>
            </a:r>
          </a:p>
        </p:txBody>
      </p:sp>
      <p:sp>
        <p:nvSpPr>
          <p:cNvPr id="3" name="Marcador de texto 2">
            <a:extLst>
              <a:ext uri="{FF2B5EF4-FFF2-40B4-BE49-F238E27FC236}">
                <a16:creationId xmlns:a16="http://schemas.microsoft.com/office/drawing/2014/main" id="{5516AFD5-5144-C460-0CA4-644BC4A93C02}"/>
              </a:ext>
            </a:extLst>
          </p:cNvPr>
          <p:cNvSpPr>
            <a:spLocks noGrp="1"/>
          </p:cNvSpPr>
          <p:nvPr>
            <p:ph type="body" idx="1"/>
          </p:nvPr>
        </p:nvSpPr>
        <p:spPr>
          <a:xfrm>
            <a:off x="429768" y="1380744"/>
            <a:ext cx="10652760" cy="4901184"/>
          </a:xfrm>
          <a:prstGeom prst="rect">
            <a:avLst/>
          </a:prstGeom>
        </p:spPr>
        <p:txBody>
          <a:bodyPr vert="horz" lIns="91440" tIns="45720" rIns="91440" bIns="45720" rtlCol="0">
            <a:normAutofit/>
          </a:bodyPr>
          <a:lstStyle/>
          <a:p>
            <a:pPr lvl="0" rtl="0"/>
            <a:r>
              <a:rPr lang="es"/>
              <a:t>Haga clic para modificar los estilos de texto del patrón</a:t>
            </a:r>
          </a:p>
          <a:p>
            <a:pPr lvl="1" rtl="0"/>
            <a:r>
              <a:rPr lang="es"/>
              <a:t>Segundo nivel</a:t>
            </a:r>
          </a:p>
          <a:p>
            <a:pPr lvl="2" rtl="0"/>
            <a:r>
              <a:rPr lang="es"/>
              <a:t>Tercer nivel</a:t>
            </a:r>
          </a:p>
          <a:p>
            <a:pPr lvl="3" rtl="0"/>
            <a:r>
              <a:rPr lang="es"/>
              <a:t>Cuarto nivel</a:t>
            </a:r>
          </a:p>
          <a:p>
            <a:pPr lvl="4" rtl="0"/>
            <a:r>
              <a:rPr lang="es"/>
              <a:t>Quinto nivel</a:t>
            </a:r>
          </a:p>
        </p:txBody>
      </p:sp>
      <p:sp>
        <p:nvSpPr>
          <p:cNvPr id="4" name="Marcador de fecha 3">
            <a:extLst>
              <a:ext uri="{FF2B5EF4-FFF2-40B4-BE49-F238E27FC236}">
                <a16:creationId xmlns:a16="http://schemas.microsoft.com/office/drawing/2014/main" id="{3995753E-AF8A-7E04-8A1A-205B755A0215}"/>
              </a:ext>
            </a:extLst>
          </p:cNvPr>
          <p:cNvSpPr>
            <a:spLocks noGrp="1"/>
          </p:cNvSpPr>
          <p:nvPr>
            <p:ph type="dt" sz="half" idx="2"/>
          </p:nvPr>
        </p:nvSpPr>
        <p:spPr>
          <a:xfrm>
            <a:off x="429768" y="6519672"/>
            <a:ext cx="2843784" cy="338328"/>
          </a:xfrm>
          <a:prstGeom prst="rect">
            <a:avLst/>
          </a:prstGeom>
        </p:spPr>
        <p:txBody>
          <a:bodyPr vert="horz" lIns="91440" tIns="45720" rIns="91440" bIns="45720" rtlCol="0" anchor="ctr"/>
          <a:lstStyle>
            <a:lvl1pPr algn="l">
              <a:defRPr sz="800">
                <a:solidFill>
                  <a:schemeClr val="tx1"/>
                </a:solidFill>
              </a:defRPr>
            </a:lvl1pPr>
          </a:lstStyle>
          <a:p>
            <a:pPr rtl="0"/>
            <a:r>
              <a:rPr lang="en-US"/>
              <a:t>20/2/2025</a:t>
            </a:r>
          </a:p>
        </p:txBody>
      </p:sp>
      <p:sp>
        <p:nvSpPr>
          <p:cNvPr id="5" name="Marcador de pie de página 4">
            <a:extLst>
              <a:ext uri="{FF2B5EF4-FFF2-40B4-BE49-F238E27FC236}">
                <a16:creationId xmlns:a16="http://schemas.microsoft.com/office/drawing/2014/main" id="{D4E1B7C8-DA74-800B-EE14-A39E9DB32DE4}"/>
              </a:ext>
            </a:extLst>
          </p:cNvPr>
          <p:cNvSpPr>
            <a:spLocks noGrp="1"/>
          </p:cNvSpPr>
          <p:nvPr>
            <p:ph type="ftr" sz="quarter" idx="3"/>
          </p:nvPr>
        </p:nvSpPr>
        <p:spPr>
          <a:xfrm>
            <a:off x="8860536" y="6519672"/>
            <a:ext cx="2642616" cy="338328"/>
          </a:xfrm>
          <a:prstGeom prst="rect">
            <a:avLst/>
          </a:prstGeom>
        </p:spPr>
        <p:txBody>
          <a:bodyPr vert="horz" lIns="91440" tIns="45720" rIns="91440" bIns="45720" rtlCol="0" anchor="ctr"/>
          <a:lstStyle>
            <a:lvl1pPr algn="r">
              <a:defRPr sz="800">
                <a:solidFill>
                  <a:schemeClr val="tx1"/>
                </a:solidFill>
              </a:defRPr>
            </a:lvl1pPr>
          </a:lstStyle>
          <a:p>
            <a:pPr rtl="0"/>
            <a:r>
              <a:rPr lang="es"/>
              <a:t>Ejemplo de Texto de pie de página</a:t>
            </a:r>
          </a:p>
        </p:txBody>
      </p:sp>
      <p:sp>
        <p:nvSpPr>
          <p:cNvPr id="6" name="Marcador de número de diapositiva 5">
            <a:extLst>
              <a:ext uri="{FF2B5EF4-FFF2-40B4-BE49-F238E27FC236}">
                <a16:creationId xmlns:a16="http://schemas.microsoft.com/office/drawing/2014/main" id="{7AC1647D-0DF0-CA1B-F723-EF7B8F508DB7}"/>
              </a:ext>
            </a:extLst>
          </p:cNvPr>
          <p:cNvSpPr>
            <a:spLocks noGrp="1"/>
          </p:cNvSpPr>
          <p:nvPr>
            <p:ph type="sldNum" sz="quarter" idx="4"/>
          </p:nvPr>
        </p:nvSpPr>
        <p:spPr>
          <a:xfrm>
            <a:off x="11475720" y="6519672"/>
            <a:ext cx="457200" cy="338328"/>
          </a:xfrm>
          <a:prstGeom prst="rect">
            <a:avLst/>
          </a:prstGeom>
        </p:spPr>
        <p:txBody>
          <a:bodyPr vert="horz" lIns="91440" tIns="45720" rIns="91440" bIns="45720" rtlCol="0" anchor="ctr"/>
          <a:lstStyle>
            <a:lvl1pPr algn="r">
              <a:defRPr sz="800">
                <a:solidFill>
                  <a:schemeClr val="tx1"/>
                </a:solidFill>
              </a:defRPr>
            </a:lvl1pPr>
          </a:lstStyle>
          <a:p>
            <a:pPr rtl="0"/>
            <a:fld id="{CC057153-B650-4DEB-B370-79DDCFDCE934}" type="slidenum">
              <a:rPr lang="en-US" smtClean="0"/>
              <a:pPr rtl="0"/>
              <a:t>‹#›</a:t>
            </a:fld>
            <a:endParaRPr lang="en-US"/>
          </a:p>
        </p:txBody>
      </p:sp>
    </p:spTree>
    <p:extLst>
      <p:ext uri="{BB962C8B-B14F-4D97-AF65-F5344CB8AC3E}">
        <p14:creationId xmlns:p14="http://schemas.microsoft.com/office/powerpoint/2010/main" val="2740288441"/>
      </p:ext>
    </p:extLst>
  </p:cSld>
  <p:clrMap bg1="lt1" tx1="dk1" bg2="lt2" tx2="dk2" accent1="accent1" accent2="accent2" accent3="accent3" accent4="accent4" accent5="accent5" accent6="accent6" hlink="hlink" folHlink="folHlink"/>
  <p:sldLayoutIdLst>
    <p:sldLayoutId id="2147483677" r:id="rId1"/>
    <p:sldLayoutId id="2147483715" r:id="rId2"/>
    <p:sldLayoutId id="2147483676" r:id="rId3"/>
    <p:sldLayoutId id="2147483712" r:id="rId4"/>
    <p:sldLayoutId id="2147483698" r:id="rId5"/>
    <p:sldLayoutId id="2147483734" r:id="rId6"/>
    <p:sldLayoutId id="2147483736" r:id="rId7"/>
    <p:sldLayoutId id="2147483729" r:id="rId8"/>
    <p:sldLayoutId id="2147483716" r:id="rId9"/>
    <p:sldLayoutId id="2147483782" r:id="rId10"/>
    <p:sldLayoutId id="2147483713" r:id="rId11"/>
    <p:sldLayoutId id="2147483732" r:id="rId12"/>
    <p:sldLayoutId id="2147483662" r:id="rId13"/>
    <p:sldLayoutId id="2147483679" r:id="rId14"/>
    <p:sldLayoutId id="2147483680" r:id="rId15"/>
    <p:sldLayoutId id="2147483681" r:id="rId16"/>
    <p:sldLayoutId id="2147483778" r:id="rId17"/>
    <p:sldLayoutId id="2147483777" r:id="rId18"/>
    <p:sldLayoutId id="2147483689" r:id="rId19"/>
    <p:sldLayoutId id="2147483690" r:id="rId20"/>
    <p:sldLayoutId id="2147483707" r:id="rId21"/>
    <p:sldLayoutId id="2147483708" r:id="rId22"/>
    <p:sldLayoutId id="2147483692" r:id="rId23"/>
    <p:sldLayoutId id="2147483691" r:id="rId24"/>
    <p:sldLayoutId id="2147483743" r:id="rId25"/>
    <p:sldLayoutId id="2147483744" r:id="rId26"/>
    <p:sldLayoutId id="2147483694" r:id="rId27"/>
    <p:sldLayoutId id="2147483770" r:id="rId28"/>
    <p:sldLayoutId id="2147483769" r:id="rId29"/>
    <p:sldLayoutId id="2147483771" r:id="rId30"/>
    <p:sldLayoutId id="2147483693" r:id="rId31"/>
    <p:sldLayoutId id="2147483711" r:id="rId32"/>
    <p:sldLayoutId id="2147483672" r:id="rId33"/>
    <p:sldLayoutId id="2147483673" r:id="rId34"/>
    <p:sldLayoutId id="2147483696" r:id="rId35"/>
    <p:sldLayoutId id="2147483780" r:id="rId36"/>
    <p:sldLayoutId id="2147483740" r:id="rId37"/>
    <p:sldLayoutId id="2147483779" r:id="rId38"/>
    <p:sldLayoutId id="2147483757" r:id="rId39"/>
    <p:sldLayoutId id="2147483762" r:id="rId40"/>
    <p:sldLayoutId id="2147483764" r:id="rId41"/>
    <p:sldLayoutId id="2147483767" r:id="rId42"/>
    <p:sldLayoutId id="2147483664" r:id="rId43"/>
    <p:sldLayoutId id="2147483665" r:id="rId44"/>
    <p:sldLayoutId id="2147483666" r:id="rId45"/>
    <p:sldLayoutId id="2147483667" r:id="rId46"/>
    <p:sldLayoutId id="2147483668" r:id="rId47"/>
    <p:sldLayoutId id="2147483669" r:id="rId48"/>
    <p:sldLayoutId id="2147483685" r:id="rId49"/>
    <p:sldLayoutId id="2147483730" r:id="rId50"/>
  </p:sldLayoutIdLst>
  <p:hf sldNum="0" hdr="0" ftr="0" dt="0"/>
  <p:txStyles>
    <p:title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jpg"/></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13.png"/><Relationship Id="rId4" Type="http://schemas.openxmlformats.org/officeDocument/2006/relationships/image" Target="../media/image12.jp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13.png"/><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13.pn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13.pn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4C481-F697-1A20-D95D-48E2E64B285A}"/>
              </a:ext>
            </a:extLst>
          </p:cNvPr>
          <p:cNvSpPr>
            <a:spLocks noGrp="1"/>
          </p:cNvSpPr>
          <p:nvPr>
            <p:ph type="ctrTitle"/>
          </p:nvPr>
        </p:nvSpPr>
        <p:spPr>
          <a:xfrm>
            <a:off x="429768" y="5276088"/>
            <a:ext cx="11347704" cy="786384"/>
          </a:xfrm>
        </p:spPr>
        <p:txBody>
          <a:bodyPr anchor="b">
            <a:normAutofit/>
          </a:bodyPr>
          <a:lstStyle/>
          <a:p>
            <a:r>
              <a:rPr lang="es-GT" sz="3100" noProof="0" dirty="0"/>
              <a:t>Ciberseguridad, Privacidad y Ciberdefensa en Guatemala</a:t>
            </a:r>
          </a:p>
        </p:txBody>
      </p:sp>
      <p:sp>
        <p:nvSpPr>
          <p:cNvPr id="3" name="Subtitle 2">
            <a:extLst>
              <a:ext uri="{FF2B5EF4-FFF2-40B4-BE49-F238E27FC236}">
                <a16:creationId xmlns:a16="http://schemas.microsoft.com/office/drawing/2014/main" id="{63AFD340-2EB2-9FA9-A58E-C6227408E711}"/>
              </a:ext>
            </a:extLst>
          </p:cNvPr>
          <p:cNvSpPr>
            <a:spLocks noGrp="1"/>
          </p:cNvSpPr>
          <p:nvPr>
            <p:ph type="subTitle" idx="1"/>
          </p:nvPr>
        </p:nvSpPr>
        <p:spPr>
          <a:xfrm>
            <a:off x="429768" y="5980176"/>
            <a:ext cx="11347704" cy="786384"/>
          </a:xfrm>
        </p:spPr>
        <p:txBody>
          <a:bodyPr anchor="t">
            <a:normAutofit/>
          </a:bodyPr>
          <a:lstStyle/>
          <a:p>
            <a:r>
              <a:rPr lang="es-GT" noProof="0" dirty="0"/>
              <a:t>Protección digital y defensa contra amenazas informáticas</a:t>
            </a:r>
          </a:p>
          <a:p>
            <a:r>
              <a:rPr lang="es-GT" sz="1200" noProof="0" dirty="0"/>
              <a:t>Guatemala, febrero 2026</a:t>
            </a:r>
            <a:endParaRPr lang="es-GT" noProof="0" dirty="0"/>
          </a:p>
        </p:txBody>
      </p:sp>
      <p:pic>
        <p:nvPicPr>
          <p:cNvPr id="4" name="Picture 3" descr="Candado transparente">
            <a:extLst>
              <a:ext uri="{FF2B5EF4-FFF2-40B4-BE49-F238E27FC236}">
                <a16:creationId xmlns:a16="http://schemas.microsoft.com/office/drawing/2014/main" id="{9FD38D5A-8F9F-4755-985C-0F25E1BA2D6D}"/>
              </a:ext>
            </a:extLst>
          </p:cNvPr>
          <p:cNvPicPr>
            <a:picLocks noChangeAspect="1"/>
          </p:cNvPicPr>
          <p:nvPr/>
        </p:nvPicPr>
        <p:blipFill>
          <a:blip r:embed="rId3"/>
          <a:srcRect t="23469" r="2" b="12939"/>
          <a:stretch>
            <a:fillRect/>
          </a:stretch>
        </p:blipFill>
        <p:spPr>
          <a:xfrm>
            <a:off x="342901" y="343038"/>
            <a:ext cx="11506200" cy="4792766"/>
          </a:xfrm>
          <a:custGeom>
            <a:avLst/>
            <a:gdLst>
              <a:gd name="connsiteX0" fmla="*/ 292023 w 11506200"/>
              <a:gd name="connsiteY0" fmla="*/ 0 h 4792766"/>
              <a:gd name="connsiteX1" fmla="*/ 11214177 w 11506200"/>
              <a:gd name="connsiteY1" fmla="*/ 0 h 4792766"/>
              <a:gd name="connsiteX2" fmla="*/ 11506200 w 11506200"/>
              <a:gd name="connsiteY2" fmla="*/ 292023 h 4792766"/>
              <a:gd name="connsiteX3" fmla="*/ 11506200 w 11506200"/>
              <a:gd name="connsiteY3" fmla="*/ 4500743 h 4792766"/>
              <a:gd name="connsiteX4" fmla="*/ 11214177 w 11506200"/>
              <a:gd name="connsiteY4" fmla="*/ 4792766 h 4792766"/>
              <a:gd name="connsiteX5" fmla="*/ 292023 w 11506200"/>
              <a:gd name="connsiteY5" fmla="*/ 4792766 h 4792766"/>
              <a:gd name="connsiteX6" fmla="*/ 0 w 11506200"/>
              <a:gd name="connsiteY6" fmla="*/ 4500743 h 4792766"/>
              <a:gd name="connsiteX7" fmla="*/ 0 w 11506200"/>
              <a:gd name="connsiteY7" fmla="*/ 292023 h 4792766"/>
              <a:gd name="connsiteX8" fmla="*/ 292023 w 11506200"/>
              <a:gd name="connsiteY8" fmla="*/ 0 h 479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6200" h="4792766">
                <a:moveTo>
                  <a:pt x="292023" y="0"/>
                </a:moveTo>
                <a:lnTo>
                  <a:pt x="11214177" y="0"/>
                </a:lnTo>
                <a:cubicBezTo>
                  <a:pt x="11375457" y="0"/>
                  <a:pt x="11506200" y="130743"/>
                  <a:pt x="11506200" y="292023"/>
                </a:cubicBezTo>
                <a:lnTo>
                  <a:pt x="11506200" y="4500743"/>
                </a:lnTo>
                <a:cubicBezTo>
                  <a:pt x="11506200" y="4662023"/>
                  <a:pt x="11375457" y="4792766"/>
                  <a:pt x="11214177" y="4792766"/>
                </a:cubicBezTo>
                <a:lnTo>
                  <a:pt x="292023" y="4792766"/>
                </a:lnTo>
                <a:cubicBezTo>
                  <a:pt x="130743" y="4792766"/>
                  <a:pt x="0" y="4662023"/>
                  <a:pt x="0" y="4500743"/>
                </a:cubicBezTo>
                <a:lnTo>
                  <a:pt x="0" y="292023"/>
                </a:lnTo>
                <a:cubicBezTo>
                  <a:pt x="0" y="130743"/>
                  <a:pt x="130743" y="0"/>
                  <a:pt x="292023" y="0"/>
                </a:cubicBezTo>
                <a:close/>
              </a:path>
            </a:pathLst>
          </a:custGeom>
        </p:spPr>
      </p:pic>
      <p:pic>
        <p:nvPicPr>
          <p:cNvPr id="5" name="Picture 4" descr="LOGO OBSERVATORIO feb2026.png">
            <a:extLst>
              <a:ext uri="{FF2B5EF4-FFF2-40B4-BE49-F238E27FC236}">
                <a16:creationId xmlns:a16="http://schemas.microsoft.com/office/drawing/2014/main" id="{135D95B0-E928-9C6F-E76B-C64CC1D093AD}"/>
              </a:ext>
            </a:extLst>
          </p:cNvPr>
          <p:cNvPicPr>
            <a:picLocks noChangeAspect="1"/>
          </p:cNvPicPr>
          <p:nvPr/>
        </p:nvPicPr>
        <p:blipFill>
          <a:blip r:embed="rId4"/>
          <a:stretch>
            <a:fillRect/>
          </a:stretch>
        </p:blipFill>
        <p:spPr>
          <a:xfrm>
            <a:off x="11101839" y="5764914"/>
            <a:ext cx="940809" cy="1015740"/>
          </a:xfrm>
          <a:prstGeom prst="rect">
            <a:avLst/>
          </a:prstGeom>
        </p:spPr>
      </p:pic>
      <p:pic>
        <p:nvPicPr>
          <p:cNvPr id="7" name="Picture 6">
            <a:extLst>
              <a:ext uri="{FF2B5EF4-FFF2-40B4-BE49-F238E27FC236}">
                <a16:creationId xmlns:a16="http://schemas.microsoft.com/office/drawing/2014/main" id="{0220D081-C40B-EA6B-27AA-82BAEABFE303}"/>
              </a:ext>
            </a:extLst>
          </p:cNvPr>
          <p:cNvPicPr>
            <a:picLocks noChangeAspect="1"/>
          </p:cNvPicPr>
          <p:nvPr/>
        </p:nvPicPr>
        <p:blipFill>
          <a:blip r:embed="rId5"/>
          <a:stretch>
            <a:fillRect/>
          </a:stretch>
        </p:blipFill>
        <p:spPr>
          <a:xfrm>
            <a:off x="8792007" y="607916"/>
            <a:ext cx="2780236" cy="2226724"/>
          </a:xfrm>
          <a:prstGeom prst="rect">
            <a:avLst/>
          </a:prstGeom>
        </p:spPr>
      </p:pic>
    </p:spTree>
    <p:extLst>
      <p:ext uri="{BB962C8B-B14F-4D97-AF65-F5344CB8AC3E}">
        <p14:creationId xmlns:p14="http://schemas.microsoft.com/office/powerpoint/2010/main" val="4025932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par>
                                <p:cTn id="16" presetID="42" presetClass="entr" presetSubtype="0" fill="hold" grpId="1" nodeType="withEffect">
                                  <p:stCondLst>
                                    <p:cond delay="250"/>
                                  </p:stCondLst>
                                  <p:iterate>
                                    <p:tmPct val="10000"/>
                                  </p:iterate>
                                  <p:childTnLst>
                                    <p:set>
                                      <p:cBhvr>
                                        <p:cTn id="17" dur="1" fill="hold">
                                          <p:stCondLst>
                                            <p:cond delay="0"/>
                                          </p:stCondLst>
                                        </p:cTn>
                                        <p:tgtEl>
                                          <p:spTgt spid="3"/>
                                        </p:tgtEl>
                                        <p:attrNameLst>
                                          <p:attrName>style.visibility</p:attrName>
                                        </p:attrNameLst>
                                      </p:cBhvr>
                                      <p:to>
                                        <p:strVal val="visible"/>
                                      </p:to>
                                    </p:set>
                                    <p:animEffect transition="in" filter="fade">
                                      <p:cBhvr>
                                        <p:cTn id="18" dur="250"/>
                                        <p:tgtEl>
                                          <p:spTgt spid="3"/>
                                        </p:tgtEl>
                                      </p:cBhvr>
                                    </p:animEffect>
                                    <p:anim calcmode="lin" valueType="num">
                                      <p:cBhvr>
                                        <p:cTn id="19" dur="250" fill="hold"/>
                                        <p:tgtEl>
                                          <p:spTgt spid="3"/>
                                        </p:tgtEl>
                                        <p:attrNameLst>
                                          <p:attrName>ppt_x</p:attrName>
                                        </p:attrNameLst>
                                      </p:cBhvr>
                                      <p:tavLst>
                                        <p:tav tm="0">
                                          <p:val>
                                            <p:strVal val="#ppt_x"/>
                                          </p:val>
                                        </p:tav>
                                        <p:tav tm="100000">
                                          <p:val>
                                            <p:strVal val="#ppt_x"/>
                                          </p:val>
                                        </p:tav>
                                      </p:tavLst>
                                    </p:anim>
                                    <p:anim calcmode="lin" valueType="num">
                                      <p:cBhvr>
                                        <p:cTn id="20"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4B40B-6C59-6C47-B456-C08B8D64B27F}"/>
              </a:ext>
            </a:extLst>
          </p:cNvPr>
          <p:cNvSpPr>
            <a:spLocks noGrp="1"/>
          </p:cNvSpPr>
          <p:nvPr>
            <p:ph type="title"/>
          </p:nvPr>
        </p:nvSpPr>
        <p:spPr>
          <a:xfrm>
            <a:off x="137159" y="151598"/>
            <a:ext cx="11924209" cy="528186"/>
          </a:xfrm>
        </p:spPr>
        <p:txBody>
          <a:bodyPr anchor="ctr">
            <a:normAutofit/>
          </a:bodyPr>
          <a:lstStyle/>
          <a:p>
            <a:r>
              <a:rPr lang="en-US" dirty="0"/>
              <a:t>Panorama general de la </a:t>
            </a:r>
            <a:r>
              <a:rPr lang="en-US" dirty="0" err="1"/>
              <a:t>problemática</a:t>
            </a:r>
            <a:endParaRPr lang="en-US" dirty="0"/>
          </a:p>
        </p:txBody>
      </p:sp>
      <p:sp>
        <p:nvSpPr>
          <p:cNvPr id="5" name="TextBox 4">
            <a:extLst>
              <a:ext uri="{FF2B5EF4-FFF2-40B4-BE49-F238E27FC236}">
                <a16:creationId xmlns:a16="http://schemas.microsoft.com/office/drawing/2014/main" id="{7E47F5AE-DBE8-4B44-A937-B96EF4E1EA11}"/>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94513" y="776036"/>
            <a:ext cx="5866854" cy="5676965"/>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US" sz="1400" b="1" dirty="0" err="1"/>
              <a:t>Amenazas</a:t>
            </a:r>
            <a:r>
              <a:rPr lang="en-US" sz="1400" b="1" dirty="0"/>
              <a:t> </a:t>
            </a:r>
            <a:r>
              <a:rPr lang="en-US" sz="1400" b="1" dirty="0" err="1"/>
              <a:t>Autónomas</a:t>
            </a:r>
            <a:r>
              <a:rPr lang="en-US" sz="1400" b="1" dirty="0"/>
              <a:t> </a:t>
            </a:r>
            <a:r>
              <a:rPr lang="en-US" sz="1400" b="1" dirty="0" err="1"/>
              <a:t>en</a:t>
            </a:r>
            <a:r>
              <a:rPr lang="en-US" sz="1400" b="1" dirty="0"/>
              <a:t> </a:t>
            </a:r>
            <a:r>
              <a:rPr lang="en-US" sz="1400" b="1" dirty="0" err="1"/>
              <a:t>Ciberseguridad</a:t>
            </a:r>
            <a:endParaRPr lang="en-US" sz="1400" b="1" dirty="0"/>
          </a:p>
          <a:p>
            <a:pPr marL="0" lvl="1" indent="0">
              <a:spcBef>
                <a:spcPts val="1000"/>
              </a:spcBef>
              <a:spcAft>
                <a:spcPts val="600"/>
              </a:spcAft>
              <a:buFont typeface="Arial" panose="020B0604020202020204" pitchFamily="34" charset="0"/>
              <a:buNone/>
            </a:pPr>
            <a:r>
              <a:rPr lang="en-US" sz="1400" dirty="0"/>
              <a:t>Los </a:t>
            </a:r>
            <a:r>
              <a:rPr lang="en-US" sz="1400" dirty="0" err="1"/>
              <a:t>ataques</a:t>
            </a:r>
            <a:r>
              <a:rPr lang="en-US" sz="1400" dirty="0"/>
              <a:t> </a:t>
            </a:r>
            <a:r>
              <a:rPr lang="en-US" sz="1400" dirty="0" err="1"/>
              <a:t>autónomos</a:t>
            </a:r>
            <a:r>
              <a:rPr lang="en-US" sz="1400" dirty="0"/>
              <a:t> con IA </a:t>
            </a:r>
            <a:r>
              <a:rPr lang="en-US" sz="1400" dirty="0" err="1"/>
              <a:t>incluyen</a:t>
            </a:r>
            <a:r>
              <a:rPr lang="en-US" sz="1400" dirty="0"/>
              <a:t> </a:t>
            </a:r>
            <a:r>
              <a:rPr lang="en-US" sz="1400" dirty="0" err="1"/>
              <a:t>automatización</a:t>
            </a:r>
            <a:r>
              <a:rPr lang="en-US" sz="1400" dirty="0"/>
              <a:t> completa, phishing </a:t>
            </a:r>
            <a:r>
              <a:rPr lang="en-US" sz="1400" dirty="0" err="1"/>
              <a:t>avanzado</a:t>
            </a:r>
            <a:r>
              <a:rPr lang="en-US" sz="1400" dirty="0"/>
              <a:t> y deepfakes </a:t>
            </a:r>
            <a:r>
              <a:rPr lang="en-US" sz="1400" dirty="0" err="1"/>
              <a:t>que</a:t>
            </a:r>
            <a:r>
              <a:rPr lang="en-US" sz="1400" dirty="0"/>
              <a:t> </a:t>
            </a:r>
            <a:r>
              <a:rPr lang="en-US" sz="1400" dirty="0" err="1"/>
              <a:t>manipulan</a:t>
            </a:r>
            <a:r>
              <a:rPr lang="en-US" sz="1400" dirty="0"/>
              <a:t> </a:t>
            </a:r>
            <a:r>
              <a:rPr lang="en-US" sz="1400" dirty="0" err="1"/>
              <a:t>identidades</a:t>
            </a:r>
            <a:r>
              <a:rPr lang="en-US" sz="1400" dirty="0"/>
              <a:t> y </a:t>
            </a:r>
            <a:r>
              <a:rPr lang="en-US" sz="1400" dirty="0" err="1"/>
              <a:t>datos</a:t>
            </a:r>
            <a:r>
              <a:rPr lang="en-US" sz="1400" dirty="0"/>
              <a:t>.</a:t>
            </a:r>
          </a:p>
          <a:p>
            <a:pPr marL="0" indent="0">
              <a:spcBef>
                <a:spcPts val="2500"/>
              </a:spcBef>
              <a:spcAft>
                <a:spcPts val="600"/>
              </a:spcAft>
              <a:buFont typeface="Arial" panose="020B0604020202020204" pitchFamily="34" charset="0"/>
              <a:buNone/>
            </a:pPr>
            <a:r>
              <a:rPr lang="en-US" sz="1400" b="1" dirty="0" err="1"/>
              <a:t>Defensas</a:t>
            </a:r>
            <a:r>
              <a:rPr lang="en-US" sz="1400" b="1" dirty="0"/>
              <a:t> </a:t>
            </a:r>
            <a:r>
              <a:rPr lang="en-US" sz="1400" b="1" dirty="0" err="1"/>
              <a:t>Autónomas</a:t>
            </a:r>
            <a:r>
              <a:rPr lang="en-US" sz="1400" b="1" dirty="0"/>
              <a:t> y Agentic AI</a:t>
            </a:r>
          </a:p>
          <a:p>
            <a:pPr marL="0" lvl="1" indent="0">
              <a:spcBef>
                <a:spcPts val="1000"/>
              </a:spcBef>
              <a:spcAft>
                <a:spcPts val="600"/>
              </a:spcAft>
              <a:buFont typeface="Arial" panose="020B0604020202020204" pitchFamily="34" charset="0"/>
              <a:buNone/>
            </a:pPr>
            <a:r>
              <a:rPr lang="en-US" sz="1400" dirty="0"/>
              <a:t>Sistemas de </a:t>
            </a:r>
            <a:r>
              <a:rPr lang="en-US" sz="1400" dirty="0" err="1"/>
              <a:t>defensa</a:t>
            </a:r>
            <a:r>
              <a:rPr lang="en-US" sz="1400" dirty="0"/>
              <a:t> </a:t>
            </a:r>
            <a:r>
              <a:rPr lang="en-US" sz="1400" dirty="0" err="1"/>
              <a:t>basados</a:t>
            </a:r>
            <a:r>
              <a:rPr lang="en-US" sz="1400" dirty="0"/>
              <a:t> </a:t>
            </a:r>
            <a:r>
              <a:rPr lang="en-US" sz="1400" dirty="0" err="1"/>
              <a:t>en</a:t>
            </a:r>
            <a:r>
              <a:rPr lang="en-US" sz="1400" dirty="0"/>
              <a:t> Agentic AI </a:t>
            </a:r>
            <a:r>
              <a:rPr lang="en-US" sz="1400" dirty="0" err="1"/>
              <a:t>detectan</a:t>
            </a:r>
            <a:r>
              <a:rPr lang="en-US" sz="1400" dirty="0"/>
              <a:t> </a:t>
            </a:r>
            <a:r>
              <a:rPr lang="en-US" sz="1400" dirty="0" err="1"/>
              <a:t>anomalías</a:t>
            </a:r>
            <a:r>
              <a:rPr lang="en-US" sz="1400" dirty="0"/>
              <a:t> </a:t>
            </a:r>
            <a:r>
              <a:rPr lang="en-US" sz="1400" dirty="0" err="1"/>
              <a:t>en</a:t>
            </a:r>
            <a:r>
              <a:rPr lang="en-US" sz="1400" dirty="0"/>
              <a:t> </a:t>
            </a:r>
            <a:r>
              <a:rPr lang="en-US" sz="1400" dirty="0" err="1"/>
              <a:t>grandes</a:t>
            </a:r>
            <a:r>
              <a:rPr lang="en-US" sz="1400" dirty="0"/>
              <a:t> </a:t>
            </a:r>
            <a:r>
              <a:rPr lang="en-US" sz="1400" dirty="0" err="1"/>
              <a:t>volúmenes</a:t>
            </a:r>
            <a:r>
              <a:rPr lang="en-US" sz="1400" dirty="0"/>
              <a:t> de </a:t>
            </a:r>
            <a:r>
              <a:rPr lang="en-US" sz="1400" dirty="0" err="1"/>
              <a:t>datos</a:t>
            </a:r>
            <a:r>
              <a:rPr lang="en-US" sz="1400" dirty="0"/>
              <a:t> </a:t>
            </a:r>
            <a:r>
              <a:rPr lang="en-US" sz="1400" dirty="0" err="1"/>
              <a:t>donde</a:t>
            </a:r>
            <a:r>
              <a:rPr lang="en-US" sz="1400" dirty="0"/>
              <a:t> </a:t>
            </a:r>
            <a:r>
              <a:rPr lang="en-US" sz="1400" dirty="0" err="1"/>
              <a:t>métodos</a:t>
            </a:r>
            <a:r>
              <a:rPr lang="en-US" sz="1400" dirty="0"/>
              <a:t> </a:t>
            </a:r>
            <a:r>
              <a:rPr lang="en-US" sz="1400" dirty="0" err="1"/>
              <a:t>tradicionales</a:t>
            </a:r>
            <a:r>
              <a:rPr lang="en-US" sz="1400" dirty="0"/>
              <a:t> </a:t>
            </a:r>
            <a:r>
              <a:rPr lang="en-US" sz="1400" dirty="0" err="1"/>
              <a:t>fallan</a:t>
            </a:r>
            <a:r>
              <a:rPr lang="en-US" sz="1400" dirty="0"/>
              <a:t>.</a:t>
            </a:r>
          </a:p>
          <a:p>
            <a:pPr marL="0" indent="0">
              <a:spcBef>
                <a:spcPts val="2500"/>
              </a:spcBef>
              <a:spcAft>
                <a:spcPts val="600"/>
              </a:spcAft>
              <a:buFont typeface="Arial" panose="020B0604020202020204" pitchFamily="34" charset="0"/>
              <a:buNone/>
            </a:pPr>
            <a:r>
              <a:rPr lang="en-US" sz="1400" b="1" dirty="0" err="1"/>
              <a:t>Privacidad</a:t>
            </a:r>
            <a:r>
              <a:rPr lang="en-US" sz="1400" b="1" dirty="0"/>
              <a:t> y </a:t>
            </a:r>
            <a:r>
              <a:rPr lang="en-US" sz="1400" b="1" dirty="0" err="1"/>
              <a:t>Seguridad</a:t>
            </a:r>
            <a:r>
              <a:rPr lang="en-US" sz="1400" b="1" dirty="0"/>
              <a:t> de Datos</a:t>
            </a:r>
          </a:p>
          <a:p>
            <a:pPr marL="0" lvl="1" indent="0">
              <a:spcBef>
                <a:spcPts val="1000"/>
              </a:spcBef>
              <a:spcAft>
                <a:spcPts val="600"/>
              </a:spcAft>
              <a:buFont typeface="Arial" panose="020B0604020202020204" pitchFamily="34" charset="0"/>
              <a:buNone/>
            </a:pPr>
            <a:r>
              <a:rPr lang="en-US" sz="1400" dirty="0"/>
              <a:t>La </a:t>
            </a:r>
            <a:r>
              <a:rPr lang="en-US" sz="1400" dirty="0" err="1"/>
              <a:t>protección</a:t>
            </a:r>
            <a:r>
              <a:rPr lang="en-US" sz="1400" dirty="0"/>
              <a:t> de </a:t>
            </a:r>
            <a:r>
              <a:rPr lang="en-US" sz="1400" dirty="0" err="1"/>
              <a:t>datos</a:t>
            </a:r>
            <a:r>
              <a:rPr lang="en-US" sz="1400" dirty="0"/>
              <a:t> </a:t>
            </a:r>
            <a:r>
              <a:rPr lang="en-US" sz="1400" dirty="0" err="1"/>
              <a:t>personales</a:t>
            </a:r>
            <a:r>
              <a:rPr lang="en-US" sz="1400" dirty="0"/>
              <a:t> es </a:t>
            </a:r>
            <a:r>
              <a:rPr lang="en-US" sz="1400" dirty="0" err="1"/>
              <a:t>crítica</a:t>
            </a:r>
            <a:r>
              <a:rPr lang="en-US" sz="1400" dirty="0"/>
              <a:t> para </a:t>
            </a:r>
            <a:r>
              <a:rPr lang="en-US" sz="1400" dirty="0" err="1"/>
              <a:t>evitar</a:t>
            </a:r>
            <a:r>
              <a:rPr lang="en-US" sz="1400" dirty="0"/>
              <a:t> </a:t>
            </a:r>
            <a:r>
              <a:rPr lang="en-US" sz="1400" dirty="0" err="1"/>
              <a:t>riesgos</a:t>
            </a:r>
            <a:r>
              <a:rPr lang="en-US" sz="1400" dirty="0"/>
              <a:t> </a:t>
            </a:r>
            <a:r>
              <a:rPr lang="en-US" sz="1400" dirty="0" err="1"/>
              <a:t>derivados</a:t>
            </a:r>
            <a:r>
              <a:rPr lang="en-US" sz="1400" dirty="0"/>
              <a:t> del </a:t>
            </a:r>
            <a:r>
              <a:rPr lang="en-US" sz="1400" dirty="0" err="1"/>
              <a:t>entrenamiento</a:t>
            </a:r>
            <a:r>
              <a:rPr lang="en-US" sz="1400" dirty="0"/>
              <a:t> y </a:t>
            </a:r>
            <a:r>
              <a:rPr lang="en-US" sz="1400" dirty="0" err="1"/>
              <a:t>operación</a:t>
            </a:r>
            <a:r>
              <a:rPr lang="en-US" sz="1400" dirty="0"/>
              <a:t> de </a:t>
            </a:r>
            <a:r>
              <a:rPr lang="en-US" sz="1400" dirty="0" err="1"/>
              <a:t>modelos</a:t>
            </a:r>
            <a:r>
              <a:rPr lang="en-US" sz="1400" dirty="0"/>
              <a:t> de IA </a:t>
            </a:r>
            <a:r>
              <a:rPr lang="en-US" sz="1400" dirty="0" err="1"/>
              <a:t>sensibles</a:t>
            </a:r>
            <a:r>
              <a:rPr lang="en-US" sz="1400" dirty="0"/>
              <a:t>.</a:t>
            </a:r>
          </a:p>
          <a:p>
            <a:pPr marL="0" indent="0">
              <a:spcBef>
                <a:spcPts val="2500"/>
              </a:spcBef>
              <a:spcAft>
                <a:spcPts val="600"/>
              </a:spcAft>
              <a:buFont typeface="Arial" panose="020B0604020202020204" pitchFamily="34" charset="0"/>
              <a:buNone/>
            </a:pPr>
            <a:r>
              <a:rPr lang="en-US" sz="1400" b="1" dirty="0" err="1"/>
              <a:t>Resiliencia</a:t>
            </a:r>
            <a:r>
              <a:rPr lang="en-US" sz="1400" b="1" dirty="0"/>
              <a:t> e </a:t>
            </a:r>
            <a:r>
              <a:rPr lang="en-US" sz="1400" b="1" dirty="0" err="1"/>
              <a:t>Infraestructura</a:t>
            </a:r>
            <a:r>
              <a:rPr lang="en-US" sz="1400" b="1" dirty="0"/>
              <a:t> </a:t>
            </a:r>
            <a:r>
              <a:rPr lang="en-US" sz="1400" b="1" dirty="0" err="1"/>
              <a:t>Tecnológica</a:t>
            </a:r>
            <a:endParaRPr lang="en-US" sz="1400" b="1" dirty="0"/>
          </a:p>
          <a:p>
            <a:pPr marL="0" lvl="1" indent="0">
              <a:spcBef>
                <a:spcPts val="1000"/>
              </a:spcBef>
              <a:spcAft>
                <a:spcPts val="600"/>
              </a:spcAft>
              <a:buFont typeface="Arial" panose="020B0604020202020204" pitchFamily="34" charset="0"/>
              <a:buNone/>
            </a:pPr>
            <a:r>
              <a:rPr lang="en-US" sz="1400" dirty="0"/>
              <a:t>La </a:t>
            </a:r>
            <a:r>
              <a:rPr lang="en-US" sz="1400" dirty="0" err="1"/>
              <a:t>capacidad</a:t>
            </a:r>
            <a:r>
              <a:rPr lang="en-US" sz="1400" dirty="0"/>
              <a:t> y </a:t>
            </a:r>
            <a:r>
              <a:rPr lang="en-US" sz="1400" dirty="0" err="1"/>
              <a:t>regulación</a:t>
            </a:r>
            <a:r>
              <a:rPr lang="en-US" sz="1400" dirty="0"/>
              <a:t> de </a:t>
            </a:r>
            <a:r>
              <a:rPr lang="en-US" sz="1400" dirty="0" err="1"/>
              <a:t>centros</a:t>
            </a:r>
            <a:r>
              <a:rPr lang="en-US" sz="1400" dirty="0"/>
              <a:t> de </a:t>
            </a:r>
            <a:r>
              <a:rPr lang="en-US" sz="1400" dirty="0" err="1"/>
              <a:t>datos</a:t>
            </a:r>
            <a:r>
              <a:rPr lang="en-US" sz="1400" dirty="0"/>
              <a:t> </a:t>
            </a:r>
            <a:r>
              <a:rPr lang="en-US" sz="1400" dirty="0" err="1"/>
              <a:t>fortalecen</a:t>
            </a:r>
            <a:r>
              <a:rPr lang="en-US" sz="1400" dirty="0"/>
              <a:t> la </a:t>
            </a:r>
            <a:r>
              <a:rPr lang="en-US" sz="1400" dirty="0" err="1"/>
              <a:t>resiliencia</a:t>
            </a:r>
            <a:r>
              <a:rPr lang="en-US" sz="1400" dirty="0"/>
              <a:t> </a:t>
            </a:r>
            <a:r>
              <a:rPr lang="en-US" sz="1400" dirty="0" err="1"/>
              <a:t>nacional</a:t>
            </a:r>
            <a:r>
              <a:rPr lang="en-US" sz="1400" dirty="0"/>
              <a:t> </a:t>
            </a:r>
            <a:r>
              <a:rPr lang="en-US" sz="1400" dirty="0" err="1"/>
              <a:t>frente</a:t>
            </a:r>
            <a:r>
              <a:rPr lang="en-US" sz="1400" dirty="0"/>
              <a:t> a </a:t>
            </a:r>
            <a:r>
              <a:rPr lang="en-US" sz="1400" dirty="0" err="1"/>
              <a:t>amenazas</a:t>
            </a:r>
            <a:r>
              <a:rPr lang="en-US" sz="1400" dirty="0"/>
              <a:t> </a:t>
            </a:r>
            <a:r>
              <a:rPr lang="en-US" sz="1400" dirty="0" err="1"/>
              <a:t>cibernéticas</a:t>
            </a:r>
            <a:r>
              <a:rPr lang="en-US" sz="1400" dirty="0"/>
              <a:t> </a:t>
            </a:r>
            <a:r>
              <a:rPr lang="en-US" sz="1400" dirty="0" err="1"/>
              <a:t>avanzadas</a:t>
            </a:r>
            <a:r>
              <a:rPr lang="en-US" sz="1400" dirty="0"/>
              <a:t>.</a:t>
            </a:r>
          </a:p>
        </p:txBody>
      </p:sp>
      <p:pic>
        <p:nvPicPr>
          <p:cNvPr id="4" name="Content Placeholder 3" descr="Concepto de seguridad digital en código de datos binario">
            <a:extLst>
              <a:ext uri="{FF2B5EF4-FFF2-40B4-BE49-F238E27FC236}">
                <a16:creationId xmlns:a16="http://schemas.microsoft.com/office/drawing/2014/main" id="{EABF3969-A9F9-4F87-A870-28EEEFA8CF72}"/>
              </a:ext>
            </a:extLst>
          </p:cNvPr>
          <p:cNvPicPr>
            <a:picLocks noGrp="1" noChangeAspect="1"/>
          </p:cNvPicPr>
          <p:nvPr>
            <p:ph idx="1"/>
          </p:nvPr>
        </p:nvPicPr>
        <p:blipFill>
          <a:blip r:embed="rId3"/>
          <a:srcRect r="22490" b="-1"/>
          <a:stretch>
            <a:fillRect/>
          </a:stretch>
        </p:blipFill>
        <p:spPr>
          <a:xfrm>
            <a:off x="137159" y="776036"/>
            <a:ext cx="5866854" cy="5676965"/>
          </a:xfrm>
        </p:spPr>
      </p:pic>
      <p:pic>
        <p:nvPicPr>
          <p:cNvPr id="3" name="Picture 2" descr="LOGO OBSERVATORIO feb2026.png">
            <a:extLst>
              <a:ext uri="{FF2B5EF4-FFF2-40B4-BE49-F238E27FC236}">
                <a16:creationId xmlns:a16="http://schemas.microsoft.com/office/drawing/2014/main" id="{CE02FD25-A2C2-D857-AE8E-B41594FCAD4B}"/>
              </a:ext>
            </a:extLst>
          </p:cNvPr>
          <p:cNvPicPr>
            <a:picLocks noChangeAspect="1"/>
          </p:cNvPicPr>
          <p:nvPr/>
        </p:nvPicPr>
        <p:blipFill>
          <a:blip r:embed="rId4"/>
          <a:stretch>
            <a:fillRect/>
          </a:stretch>
        </p:blipFill>
        <p:spPr>
          <a:xfrm>
            <a:off x="11101839" y="5764914"/>
            <a:ext cx="940809" cy="1015740"/>
          </a:xfrm>
          <a:prstGeom prst="rect">
            <a:avLst/>
          </a:prstGeom>
        </p:spPr>
      </p:pic>
      <p:pic>
        <p:nvPicPr>
          <p:cNvPr id="6" name="Picture 5">
            <a:extLst>
              <a:ext uri="{FF2B5EF4-FFF2-40B4-BE49-F238E27FC236}">
                <a16:creationId xmlns:a16="http://schemas.microsoft.com/office/drawing/2014/main" id="{EB33392B-9258-AE39-E78C-8D8EBD50070A}"/>
              </a:ext>
            </a:extLst>
          </p:cNvPr>
          <p:cNvPicPr>
            <a:picLocks noChangeAspect="1"/>
          </p:cNvPicPr>
          <p:nvPr/>
        </p:nvPicPr>
        <p:blipFill>
          <a:blip r:embed="rId5"/>
          <a:stretch>
            <a:fillRect/>
          </a:stretch>
        </p:blipFill>
        <p:spPr>
          <a:xfrm>
            <a:off x="10774419" y="96734"/>
            <a:ext cx="1268229" cy="1015740"/>
          </a:xfrm>
          <a:prstGeom prst="rect">
            <a:avLst/>
          </a:prstGeom>
        </p:spPr>
      </p:pic>
    </p:spTree>
    <p:extLst>
      <p:ext uri="{BB962C8B-B14F-4D97-AF65-F5344CB8AC3E}">
        <p14:creationId xmlns:p14="http://schemas.microsoft.com/office/powerpoint/2010/main" val="39440026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5CD9B-D35F-7A46-0AAD-D27C4F1A7B10}"/>
              </a:ext>
            </a:extLst>
          </p:cNvPr>
          <p:cNvSpPr>
            <a:spLocks noGrp="1"/>
          </p:cNvSpPr>
          <p:nvPr>
            <p:ph type="title"/>
          </p:nvPr>
        </p:nvSpPr>
        <p:spPr>
          <a:xfrm>
            <a:off x="137159" y="151598"/>
            <a:ext cx="11924209" cy="528186"/>
          </a:xfrm>
        </p:spPr>
        <p:txBody>
          <a:bodyPr anchor="ctr">
            <a:normAutofit/>
          </a:bodyPr>
          <a:lstStyle/>
          <a:p>
            <a:r>
              <a:rPr lang="en-US"/>
              <a:t>Variables clave y variables críticas</a:t>
            </a:r>
          </a:p>
        </p:txBody>
      </p:sp>
      <p:sp>
        <p:nvSpPr>
          <p:cNvPr id="5" name="TextBox 4">
            <a:extLst>
              <a:ext uri="{FF2B5EF4-FFF2-40B4-BE49-F238E27FC236}">
                <a16:creationId xmlns:a16="http://schemas.microsoft.com/office/drawing/2014/main" id="{C57F5278-7B7D-4230-AF27-EABAECC21E95}"/>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94513" y="776036"/>
            <a:ext cx="5866854" cy="5676965"/>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US" sz="1400" b="1"/>
              <a:t>Variables clave en ciberseguridad</a:t>
            </a:r>
          </a:p>
          <a:p>
            <a:pPr marL="0" lvl="1" indent="0">
              <a:spcBef>
                <a:spcPts val="1000"/>
              </a:spcBef>
              <a:spcAft>
                <a:spcPts val="600"/>
              </a:spcAft>
              <a:buFont typeface="Arial" panose="020B0604020202020204" pitchFamily="34" charset="0"/>
              <a:buNone/>
            </a:pPr>
            <a:r>
              <a:rPr lang="en-US" sz="1400"/>
              <a:t>Incluyen capacidad institucional, marco legal de protección de datos y adopción responsable de IA en sectores públicos y privados.</a:t>
            </a:r>
          </a:p>
          <a:p>
            <a:pPr marL="0" indent="0">
              <a:spcBef>
                <a:spcPts val="2500"/>
              </a:spcBef>
              <a:spcAft>
                <a:spcPts val="600"/>
              </a:spcAft>
              <a:buFont typeface="Arial" panose="020B0604020202020204" pitchFamily="34" charset="0"/>
              <a:buNone/>
            </a:pPr>
            <a:r>
              <a:rPr lang="en-US" sz="1400" b="1"/>
              <a:t>Variables críticas con alto impacto</a:t>
            </a:r>
          </a:p>
          <a:p>
            <a:pPr marL="0" lvl="1" indent="0">
              <a:spcBef>
                <a:spcPts val="1000"/>
              </a:spcBef>
              <a:spcAft>
                <a:spcPts val="600"/>
              </a:spcAft>
              <a:buFont typeface="Arial" panose="020B0604020202020204" pitchFamily="34" charset="0"/>
              <a:buNone/>
            </a:pPr>
            <a:r>
              <a:rPr lang="en-US" sz="1400"/>
              <a:t>Comprenden voluntad política sostenida, financiamiento público constante y capacidad estatal para regular IA y supervisar su uso.</a:t>
            </a:r>
          </a:p>
          <a:p>
            <a:pPr marL="0" indent="0">
              <a:spcBef>
                <a:spcPts val="2500"/>
              </a:spcBef>
              <a:spcAft>
                <a:spcPts val="600"/>
              </a:spcAft>
              <a:buFont typeface="Arial" panose="020B0604020202020204" pitchFamily="34" charset="0"/>
              <a:buNone/>
            </a:pPr>
            <a:r>
              <a:rPr lang="en-US" sz="1400" b="1"/>
              <a:t>Interacción e impacto en resiliencia</a:t>
            </a:r>
          </a:p>
          <a:p>
            <a:pPr marL="0" lvl="1" indent="0">
              <a:spcBef>
                <a:spcPts val="1000"/>
              </a:spcBef>
              <a:spcAft>
                <a:spcPts val="600"/>
              </a:spcAft>
              <a:buFont typeface="Arial" panose="020B0604020202020204" pitchFamily="34" charset="0"/>
              <a:buNone/>
            </a:pPr>
            <a:r>
              <a:rPr lang="en-US" sz="1400"/>
              <a:t>La combinación de variables influye en la capacidad del país para enfrentar amenazas como ransomware, promoviendo un enfoque preventivo.</a:t>
            </a:r>
          </a:p>
          <a:p>
            <a:pPr marL="0" indent="0">
              <a:spcBef>
                <a:spcPts val="2500"/>
              </a:spcBef>
              <a:spcAft>
                <a:spcPts val="600"/>
              </a:spcAft>
              <a:buFont typeface="Arial" panose="020B0604020202020204" pitchFamily="34" charset="0"/>
              <a:buNone/>
            </a:pPr>
            <a:r>
              <a:rPr lang="en-US" sz="1400" b="1"/>
              <a:t>Pilares para un ecosistema seguro</a:t>
            </a:r>
          </a:p>
          <a:p>
            <a:pPr marL="0" lvl="1" indent="0">
              <a:spcBef>
                <a:spcPts val="1000"/>
              </a:spcBef>
              <a:spcAft>
                <a:spcPts val="600"/>
              </a:spcAft>
              <a:buFont typeface="Arial" panose="020B0604020202020204" pitchFamily="34" charset="0"/>
              <a:buNone/>
            </a:pPr>
            <a:r>
              <a:rPr lang="en-US" sz="1400"/>
              <a:t>Fortalecimiento institucional, regulación integral y sostenibilidad financiera son fundamentales para el desarrollo digital nacional.</a:t>
            </a:r>
          </a:p>
        </p:txBody>
      </p:sp>
      <p:pic>
        <p:nvPicPr>
          <p:cNvPr id="4" name="Content Placeholder 3" descr="Seguridad de redes, ciberseguridad, protección de datos, seguridad del cifrado">
            <a:extLst>
              <a:ext uri="{FF2B5EF4-FFF2-40B4-BE49-F238E27FC236}">
                <a16:creationId xmlns:a16="http://schemas.microsoft.com/office/drawing/2014/main" id="{D6EDC03C-4F8F-4CE6-9484-49B8BAD9D08D}"/>
              </a:ext>
            </a:extLst>
          </p:cNvPr>
          <p:cNvPicPr>
            <a:picLocks noGrp="1" noChangeAspect="1"/>
          </p:cNvPicPr>
          <p:nvPr>
            <p:ph idx="1"/>
          </p:nvPr>
        </p:nvPicPr>
        <p:blipFill>
          <a:blip r:embed="rId3"/>
          <a:srcRect l="1791" r="20700" b="-1"/>
          <a:stretch>
            <a:fillRect/>
          </a:stretch>
        </p:blipFill>
        <p:spPr>
          <a:xfrm>
            <a:off x="137159" y="776036"/>
            <a:ext cx="5866854" cy="5676965"/>
          </a:xfrm>
        </p:spPr>
      </p:pic>
      <p:pic>
        <p:nvPicPr>
          <p:cNvPr id="3" name="Picture 2" descr="LOGO OBSERVATORIO feb2026.png">
            <a:extLst>
              <a:ext uri="{FF2B5EF4-FFF2-40B4-BE49-F238E27FC236}">
                <a16:creationId xmlns:a16="http://schemas.microsoft.com/office/drawing/2014/main" id="{58CC0BA9-BB72-05C4-D4F9-C865EA8829E2}"/>
              </a:ext>
            </a:extLst>
          </p:cNvPr>
          <p:cNvPicPr>
            <a:picLocks noChangeAspect="1"/>
          </p:cNvPicPr>
          <p:nvPr/>
        </p:nvPicPr>
        <p:blipFill>
          <a:blip r:embed="rId4"/>
          <a:stretch>
            <a:fillRect/>
          </a:stretch>
        </p:blipFill>
        <p:spPr>
          <a:xfrm>
            <a:off x="11114032" y="5842260"/>
            <a:ext cx="940809" cy="1015740"/>
          </a:xfrm>
          <a:prstGeom prst="rect">
            <a:avLst/>
          </a:prstGeom>
        </p:spPr>
      </p:pic>
      <p:pic>
        <p:nvPicPr>
          <p:cNvPr id="6" name="Picture 5">
            <a:extLst>
              <a:ext uri="{FF2B5EF4-FFF2-40B4-BE49-F238E27FC236}">
                <a16:creationId xmlns:a16="http://schemas.microsoft.com/office/drawing/2014/main" id="{2B32893D-2A7E-2559-BC03-75B22B12EF7E}"/>
              </a:ext>
            </a:extLst>
          </p:cNvPr>
          <p:cNvPicPr>
            <a:picLocks noChangeAspect="1"/>
          </p:cNvPicPr>
          <p:nvPr/>
        </p:nvPicPr>
        <p:blipFill>
          <a:blip r:embed="rId5"/>
          <a:stretch>
            <a:fillRect/>
          </a:stretch>
        </p:blipFill>
        <p:spPr>
          <a:xfrm>
            <a:off x="10774419" y="96734"/>
            <a:ext cx="1268229" cy="1015740"/>
          </a:xfrm>
          <a:prstGeom prst="rect">
            <a:avLst/>
          </a:prstGeom>
        </p:spPr>
      </p:pic>
    </p:spTree>
    <p:extLst>
      <p:ext uri="{BB962C8B-B14F-4D97-AF65-F5344CB8AC3E}">
        <p14:creationId xmlns:p14="http://schemas.microsoft.com/office/powerpoint/2010/main" val="2676539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0"/>
            <a:ext cx="9144000" cy="365760"/>
          </a:xfrm>
          <a:prstGeom prst="rect">
            <a:avLst/>
          </a:prstGeom>
          <a:solidFill>
            <a:srgbClr val="005FB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Rectangle 2"/>
          <p:cNvSpPr/>
          <p:nvPr/>
        </p:nvSpPr>
        <p:spPr>
          <a:xfrm>
            <a:off x="1524000" y="347472"/>
            <a:ext cx="9144000" cy="54864"/>
          </a:xfrm>
          <a:prstGeom prst="rect">
            <a:avLst/>
          </a:prstGeom>
          <a:solidFill>
            <a:srgbClr val="0099D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 name="Rectangle 3"/>
          <p:cNvSpPr/>
          <p:nvPr/>
        </p:nvSpPr>
        <p:spPr>
          <a:xfrm>
            <a:off x="1524000" y="6537960"/>
            <a:ext cx="9144000" cy="320040"/>
          </a:xfrm>
          <a:prstGeom prst="rect">
            <a:avLst/>
          </a:prstGeom>
          <a:solidFill>
            <a:srgbClr val="EEF2F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5" name="Picture 4" descr="LOGO OBSERVATORIO feb2026.png"/>
          <p:cNvPicPr>
            <a:picLocks noChangeAspect="1"/>
          </p:cNvPicPr>
          <p:nvPr/>
        </p:nvPicPr>
        <p:blipFill>
          <a:blip r:embed="rId2"/>
          <a:stretch>
            <a:fillRect/>
          </a:stretch>
        </p:blipFill>
        <p:spPr>
          <a:xfrm>
            <a:off x="1706880" y="6583680"/>
            <a:ext cx="237144" cy="256032"/>
          </a:xfrm>
          <a:prstGeom prst="rect">
            <a:avLst/>
          </a:prstGeom>
        </p:spPr>
      </p:pic>
      <p:sp>
        <p:nvSpPr>
          <p:cNvPr id="6" name="TextBox 5"/>
          <p:cNvSpPr txBox="1"/>
          <p:nvPr/>
        </p:nvSpPr>
        <p:spPr>
          <a:xfrm>
            <a:off x="8065868" y="6583681"/>
            <a:ext cx="2419252" cy="246221"/>
          </a:xfrm>
          <a:prstGeom prst="rect">
            <a:avLst/>
          </a:prstGeom>
          <a:noFill/>
        </p:spPr>
        <p:txBody>
          <a:bodyPr wrap="none">
            <a:spAutoFit/>
          </a:bodyPr>
          <a:lstStyle/>
          <a:p>
            <a:pPr algn="r">
              <a:defRPr sz="1000">
                <a:solidFill>
                  <a:srgbClr val="3C3C3C"/>
                </a:solidFill>
              </a:defRPr>
            </a:pPr>
            <a:r>
              <a:rPr sz="1000"/>
              <a:t>Observatorio Tecnológico Guatemala</a:t>
            </a:r>
          </a:p>
        </p:txBody>
      </p:sp>
      <p:sp>
        <p:nvSpPr>
          <p:cNvPr id="7" name="TextBox 6"/>
          <p:cNvSpPr txBox="1"/>
          <p:nvPr/>
        </p:nvSpPr>
        <p:spPr>
          <a:xfrm>
            <a:off x="2346961" y="548640"/>
            <a:ext cx="6460423" cy="523220"/>
          </a:xfrm>
          <a:prstGeom prst="rect">
            <a:avLst/>
          </a:prstGeom>
          <a:noFill/>
        </p:spPr>
        <p:txBody>
          <a:bodyPr wrap="none">
            <a:spAutoFit/>
          </a:bodyPr>
          <a:lstStyle/>
          <a:p>
            <a:pPr>
              <a:defRPr sz="2800" b="1">
                <a:solidFill>
                  <a:srgbClr val="005FB8"/>
                </a:solidFill>
              </a:defRPr>
            </a:pPr>
            <a:r>
              <a:rPr sz="2800"/>
              <a:t>Matriz de Impacto vs. Incertidumbre</a:t>
            </a:r>
          </a:p>
        </p:txBody>
      </p:sp>
      <p:sp>
        <p:nvSpPr>
          <p:cNvPr id="8" name="Rectangle 7"/>
          <p:cNvSpPr/>
          <p:nvPr/>
        </p:nvSpPr>
        <p:spPr>
          <a:xfrm>
            <a:off x="2621280" y="1463040"/>
            <a:ext cx="3429000" cy="2011680"/>
          </a:xfrm>
          <a:prstGeom prst="rect">
            <a:avLst/>
          </a:prstGeom>
          <a:solidFill>
            <a:srgbClr val="FFFFFF"/>
          </a:solidFill>
          <a:ln>
            <a:solidFill>
              <a:srgbClr val="0099D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Rectangle 8"/>
          <p:cNvSpPr/>
          <p:nvPr/>
        </p:nvSpPr>
        <p:spPr>
          <a:xfrm>
            <a:off x="6050280" y="1463040"/>
            <a:ext cx="3429000" cy="2011680"/>
          </a:xfrm>
          <a:prstGeom prst="rect">
            <a:avLst/>
          </a:prstGeom>
          <a:solidFill>
            <a:srgbClr val="FFFFFF"/>
          </a:solidFill>
          <a:ln>
            <a:solidFill>
              <a:srgbClr val="0099D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0" name="Rectangle 9"/>
          <p:cNvSpPr/>
          <p:nvPr/>
        </p:nvSpPr>
        <p:spPr>
          <a:xfrm>
            <a:off x="2621280" y="3474720"/>
            <a:ext cx="3429000" cy="2011680"/>
          </a:xfrm>
          <a:prstGeom prst="rect">
            <a:avLst/>
          </a:prstGeom>
          <a:solidFill>
            <a:srgbClr val="FFFFFF"/>
          </a:solidFill>
          <a:ln>
            <a:solidFill>
              <a:srgbClr val="0099D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1" name="Rectangle 10"/>
          <p:cNvSpPr/>
          <p:nvPr/>
        </p:nvSpPr>
        <p:spPr>
          <a:xfrm>
            <a:off x="6050280" y="3474720"/>
            <a:ext cx="3429000" cy="2011680"/>
          </a:xfrm>
          <a:prstGeom prst="rect">
            <a:avLst/>
          </a:prstGeom>
          <a:solidFill>
            <a:srgbClr val="FFFFFF"/>
          </a:solidFill>
          <a:ln>
            <a:solidFill>
              <a:srgbClr val="0099D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2" name="TextBox 11"/>
          <p:cNvSpPr txBox="1"/>
          <p:nvPr/>
        </p:nvSpPr>
        <p:spPr>
          <a:xfrm>
            <a:off x="2621281" y="1005841"/>
            <a:ext cx="1922321" cy="307777"/>
          </a:xfrm>
          <a:prstGeom prst="rect">
            <a:avLst/>
          </a:prstGeom>
          <a:noFill/>
        </p:spPr>
        <p:txBody>
          <a:bodyPr wrap="none">
            <a:spAutoFit/>
          </a:bodyPr>
          <a:lstStyle/>
          <a:p>
            <a:pPr>
              <a:defRPr sz="1400">
                <a:solidFill>
                  <a:srgbClr val="505050"/>
                </a:solidFill>
              </a:defRPr>
            </a:pPr>
            <a:r>
              <a:rPr sz="1400"/>
              <a:t>INCERTIDUMBRE →</a:t>
            </a:r>
          </a:p>
        </p:txBody>
      </p:sp>
      <p:sp>
        <p:nvSpPr>
          <p:cNvPr id="13" name="TextBox 12"/>
          <p:cNvSpPr txBox="1"/>
          <p:nvPr/>
        </p:nvSpPr>
        <p:spPr>
          <a:xfrm>
            <a:off x="1798321" y="1463041"/>
            <a:ext cx="1032655" cy="584775"/>
          </a:xfrm>
          <a:prstGeom prst="rect">
            <a:avLst/>
          </a:prstGeom>
          <a:noFill/>
        </p:spPr>
        <p:txBody>
          <a:bodyPr wrap="none">
            <a:spAutoFit/>
          </a:bodyPr>
          <a:lstStyle/>
          <a:p>
            <a:pPr>
              <a:defRPr sz="1400">
                <a:solidFill>
                  <a:srgbClr val="505050"/>
                </a:solidFill>
              </a:defRPr>
            </a:pPr>
            <a:r>
              <a:rPr sz="1400"/>
              <a:t>IMPACTO</a:t>
            </a:r>
          </a:p>
          <a:p>
            <a:r>
              <a:t>↑</a:t>
            </a:r>
          </a:p>
        </p:txBody>
      </p:sp>
      <p:sp>
        <p:nvSpPr>
          <p:cNvPr id="14" name="TextBox 13"/>
          <p:cNvSpPr txBox="1"/>
          <p:nvPr/>
        </p:nvSpPr>
        <p:spPr>
          <a:xfrm>
            <a:off x="6187440" y="1645921"/>
            <a:ext cx="2568332" cy="276999"/>
          </a:xfrm>
          <a:prstGeom prst="rect">
            <a:avLst/>
          </a:prstGeom>
          <a:noFill/>
        </p:spPr>
        <p:txBody>
          <a:bodyPr wrap="none">
            <a:spAutoFit/>
          </a:bodyPr>
          <a:lstStyle/>
          <a:p>
            <a:pPr>
              <a:defRPr sz="1200">
                <a:solidFill>
                  <a:srgbClr val="3C3C3C"/>
                </a:solidFill>
              </a:defRPr>
            </a:pPr>
            <a:r>
              <a:rPr sz="1200"/>
              <a:t>Alta Incertidumbre / Alto Impacto</a:t>
            </a:r>
          </a:p>
        </p:txBody>
      </p:sp>
      <p:sp>
        <p:nvSpPr>
          <p:cNvPr id="15" name="TextBox 14"/>
          <p:cNvSpPr txBox="1"/>
          <p:nvPr/>
        </p:nvSpPr>
        <p:spPr>
          <a:xfrm>
            <a:off x="2804160" y="1645921"/>
            <a:ext cx="2597186" cy="276999"/>
          </a:xfrm>
          <a:prstGeom prst="rect">
            <a:avLst/>
          </a:prstGeom>
          <a:noFill/>
        </p:spPr>
        <p:txBody>
          <a:bodyPr wrap="none">
            <a:spAutoFit/>
          </a:bodyPr>
          <a:lstStyle/>
          <a:p>
            <a:pPr>
              <a:defRPr sz="1200">
                <a:solidFill>
                  <a:srgbClr val="3C3C3C"/>
                </a:solidFill>
              </a:defRPr>
            </a:pPr>
            <a:r>
              <a:rPr sz="1200"/>
              <a:t>Baja Incertidumbre / Alto Impacto</a:t>
            </a:r>
          </a:p>
        </p:txBody>
      </p:sp>
      <p:sp>
        <p:nvSpPr>
          <p:cNvPr id="16" name="TextBox 15"/>
          <p:cNvSpPr txBox="1"/>
          <p:nvPr/>
        </p:nvSpPr>
        <p:spPr>
          <a:xfrm>
            <a:off x="6187440" y="3657601"/>
            <a:ext cx="2597186" cy="276999"/>
          </a:xfrm>
          <a:prstGeom prst="rect">
            <a:avLst/>
          </a:prstGeom>
          <a:noFill/>
        </p:spPr>
        <p:txBody>
          <a:bodyPr wrap="none">
            <a:spAutoFit/>
          </a:bodyPr>
          <a:lstStyle/>
          <a:p>
            <a:pPr>
              <a:defRPr sz="1200">
                <a:solidFill>
                  <a:srgbClr val="3C3C3C"/>
                </a:solidFill>
              </a:defRPr>
            </a:pPr>
            <a:r>
              <a:rPr sz="1200"/>
              <a:t>Alta Incertidumbre / Bajo Impacto</a:t>
            </a:r>
          </a:p>
        </p:txBody>
      </p:sp>
      <p:sp>
        <p:nvSpPr>
          <p:cNvPr id="17" name="TextBox 16"/>
          <p:cNvSpPr txBox="1"/>
          <p:nvPr/>
        </p:nvSpPr>
        <p:spPr>
          <a:xfrm>
            <a:off x="2804160" y="3657601"/>
            <a:ext cx="2626040" cy="276999"/>
          </a:xfrm>
          <a:prstGeom prst="rect">
            <a:avLst/>
          </a:prstGeom>
          <a:noFill/>
        </p:spPr>
        <p:txBody>
          <a:bodyPr wrap="none">
            <a:spAutoFit/>
          </a:bodyPr>
          <a:lstStyle/>
          <a:p>
            <a:pPr>
              <a:defRPr sz="1200">
                <a:solidFill>
                  <a:srgbClr val="3C3C3C"/>
                </a:solidFill>
              </a:defRPr>
            </a:pPr>
            <a:r>
              <a:rPr sz="1200"/>
              <a:t>Baja Incertidumbre / Bajo Impacto</a:t>
            </a:r>
          </a:p>
        </p:txBody>
      </p:sp>
      <p:pic>
        <p:nvPicPr>
          <p:cNvPr id="18" name="Picture 17" descr="LOGO OBSERVATORIO feb2026.png">
            <a:extLst>
              <a:ext uri="{FF2B5EF4-FFF2-40B4-BE49-F238E27FC236}">
                <a16:creationId xmlns:a16="http://schemas.microsoft.com/office/drawing/2014/main" id="{2D3CFC64-B920-12A6-5779-45E3F02CDAEC}"/>
              </a:ext>
            </a:extLst>
          </p:cNvPr>
          <p:cNvPicPr>
            <a:picLocks noChangeAspect="1"/>
          </p:cNvPicPr>
          <p:nvPr/>
        </p:nvPicPr>
        <p:blipFill>
          <a:blip r:embed="rId2"/>
          <a:stretch>
            <a:fillRect/>
          </a:stretch>
        </p:blipFill>
        <p:spPr>
          <a:xfrm>
            <a:off x="11114032" y="5842260"/>
            <a:ext cx="940809" cy="1015740"/>
          </a:xfrm>
          <a:prstGeom prst="rect">
            <a:avLst/>
          </a:prstGeom>
        </p:spPr>
      </p:pic>
      <p:pic>
        <p:nvPicPr>
          <p:cNvPr id="19" name="Picture 18">
            <a:extLst>
              <a:ext uri="{FF2B5EF4-FFF2-40B4-BE49-F238E27FC236}">
                <a16:creationId xmlns:a16="http://schemas.microsoft.com/office/drawing/2014/main" id="{893264E0-58C5-F0E8-0065-B35C5352C64E}"/>
              </a:ext>
            </a:extLst>
          </p:cNvPr>
          <p:cNvPicPr>
            <a:picLocks noChangeAspect="1"/>
          </p:cNvPicPr>
          <p:nvPr/>
        </p:nvPicPr>
        <p:blipFill>
          <a:blip r:embed="rId3"/>
          <a:stretch>
            <a:fillRect/>
          </a:stretch>
        </p:blipFill>
        <p:spPr>
          <a:xfrm>
            <a:off x="10774419" y="96734"/>
            <a:ext cx="1268229" cy="101574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A1CC9-EC08-BA56-647F-1E0244AE7826}"/>
              </a:ext>
            </a:extLst>
          </p:cNvPr>
          <p:cNvSpPr>
            <a:spLocks noGrp="1"/>
          </p:cNvSpPr>
          <p:nvPr>
            <p:ph type="title"/>
          </p:nvPr>
        </p:nvSpPr>
        <p:spPr>
          <a:xfrm>
            <a:off x="137159" y="151598"/>
            <a:ext cx="11924209" cy="528186"/>
          </a:xfrm>
        </p:spPr>
        <p:txBody>
          <a:bodyPr anchor="ctr">
            <a:normAutofit/>
          </a:bodyPr>
          <a:lstStyle/>
          <a:p>
            <a:r>
              <a:rPr lang="en-US"/>
              <a:t>Acciones estratégicas y sugerencias</a:t>
            </a:r>
          </a:p>
        </p:txBody>
      </p:sp>
      <p:sp>
        <p:nvSpPr>
          <p:cNvPr id="5" name="TextBox 4">
            <a:extLst>
              <a:ext uri="{FF2B5EF4-FFF2-40B4-BE49-F238E27FC236}">
                <a16:creationId xmlns:a16="http://schemas.microsoft.com/office/drawing/2014/main" id="{ABA973DD-8799-42B3-A786-80D380614F15}"/>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94513" y="776036"/>
            <a:ext cx="5866854" cy="5676965"/>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US" sz="1400" b="1"/>
              <a:t>Arquitectura Nacional de Ciberseguridad</a:t>
            </a:r>
          </a:p>
          <a:p>
            <a:pPr marL="0" lvl="1" indent="0">
              <a:spcBef>
                <a:spcPts val="1000"/>
              </a:spcBef>
              <a:spcAft>
                <a:spcPts val="600"/>
              </a:spcAft>
              <a:buFont typeface="Arial" panose="020B0604020202020204" pitchFamily="34" charset="0"/>
              <a:buNone/>
            </a:pPr>
            <a:r>
              <a:rPr lang="en-US" sz="1400"/>
              <a:t>Desarrollar una arquitectura nacional con CSIRT fortalecido y protocolos coordinados para proteger infraestructura crítica.</a:t>
            </a:r>
          </a:p>
          <a:p>
            <a:pPr marL="0" indent="0">
              <a:spcBef>
                <a:spcPts val="2500"/>
              </a:spcBef>
              <a:spcAft>
                <a:spcPts val="600"/>
              </a:spcAft>
              <a:buFont typeface="Arial" panose="020B0604020202020204" pitchFamily="34" charset="0"/>
              <a:buNone/>
            </a:pPr>
            <a:r>
              <a:rPr lang="en-US" sz="1400" b="1"/>
              <a:t>Fortalecimiento contra Cibercrimen</a:t>
            </a:r>
          </a:p>
          <a:p>
            <a:pPr marL="0" lvl="1" indent="0">
              <a:spcBef>
                <a:spcPts val="1000"/>
              </a:spcBef>
              <a:spcAft>
                <a:spcPts val="600"/>
              </a:spcAft>
              <a:buFont typeface="Arial" panose="020B0604020202020204" pitchFamily="34" charset="0"/>
              <a:buNone/>
            </a:pPr>
            <a:r>
              <a:rPr lang="en-US" sz="1400"/>
              <a:t>Tipificación de delitos informáticos, capacidades forenses y cooperación internacional para combatir el cibercrimen.</a:t>
            </a:r>
          </a:p>
          <a:p>
            <a:pPr marL="0" indent="0">
              <a:spcBef>
                <a:spcPts val="2500"/>
              </a:spcBef>
              <a:spcAft>
                <a:spcPts val="600"/>
              </a:spcAft>
              <a:buFont typeface="Arial" panose="020B0604020202020204" pitchFamily="34" charset="0"/>
              <a:buNone/>
            </a:pPr>
            <a:r>
              <a:rPr lang="en-US" sz="1400" b="1"/>
              <a:t>IA Segura y Gobernanza Pública</a:t>
            </a:r>
          </a:p>
          <a:p>
            <a:pPr marL="0" lvl="1" indent="0">
              <a:spcBef>
                <a:spcPts val="1000"/>
              </a:spcBef>
              <a:spcAft>
                <a:spcPts val="600"/>
              </a:spcAft>
              <a:buFont typeface="Arial" panose="020B0604020202020204" pitchFamily="34" charset="0"/>
              <a:buNone/>
            </a:pPr>
            <a:r>
              <a:rPr lang="en-US" sz="1400"/>
              <a:t>Implementar transparencia y gobernanza en IA para proteger la privacidad y la seguridad nacional.</a:t>
            </a:r>
          </a:p>
          <a:p>
            <a:pPr marL="0" indent="0">
              <a:spcBef>
                <a:spcPts val="2500"/>
              </a:spcBef>
              <a:spcAft>
                <a:spcPts val="600"/>
              </a:spcAft>
              <a:buFont typeface="Arial" panose="020B0604020202020204" pitchFamily="34" charset="0"/>
              <a:buNone/>
            </a:pPr>
            <a:r>
              <a:rPr lang="en-US" sz="1400" b="1"/>
              <a:t>Visión Tecnológica y Talento</a:t>
            </a:r>
          </a:p>
          <a:p>
            <a:pPr marL="0" lvl="1" indent="0">
              <a:spcBef>
                <a:spcPts val="1000"/>
              </a:spcBef>
              <a:spcAft>
                <a:spcPts val="600"/>
              </a:spcAft>
              <a:buFont typeface="Arial" panose="020B0604020202020204" pitchFamily="34" charset="0"/>
              <a:buNone/>
            </a:pPr>
            <a:r>
              <a:rPr lang="en-US" sz="1400"/>
              <a:t>Fomentar modernización tecnológica, integración regional y formación avanzada en criptografía y análisis de datos.</a:t>
            </a:r>
          </a:p>
        </p:txBody>
      </p:sp>
      <p:pic>
        <p:nvPicPr>
          <p:cNvPr id="4" name="Content Placeholder 3" descr="Seguridad de redes informáticas, tecnología cibernética de internet">
            <a:extLst>
              <a:ext uri="{FF2B5EF4-FFF2-40B4-BE49-F238E27FC236}">
                <a16:creationId xmlns:a16="http://schemas.microsoft.com/office/drawing/2014/main" id="{8BE7D712-01A5-43B6-8CF0-6106DF188393}"/>
              </a:ext>
            </a:extLst>
          </p:cNvPr>
          <p:cNvPicPr>
            <a:picLocks noGrp="1" noChangeAspect="1"/>
          </p:cNvPicPr>
          <p:nvPr>
            <p:ph idx="1"/>
          </p:nvPr>
        </p:nvPicPr>
        <p:blipFill>
          <a:blip r:embed="rId3"/>
          <a:srcRect l="16315" r="14702"/>
          <a:stretch>
            <a:fillRect/>
          </a:stretch>
        </p:blipFill>
        <p:spPr>
          <a:xfrm>
            <a:off x="137159" y="776036"/>
            <a:ext cx="5866854" cy="5676965"/>
          </a:xfrm>
        </p:spPr>
      </p:pic>
      <p:pic>
        <p:nvPicPr>
          <p:cNvPr id="3" name="Picture 2" descr="LOGO OBSERVATORIO feb2026.png">
            <a:extLst>
              <a:ext uri="{FF2B5EF4-FFF2-40B4-BE49-F238E27FC236}">
                <a16:creationId xmlns:a16="http://schemas.microsoft.com/office/drawing/2014/main" id="{C7AB0421-16F4-7C76-46DB-F5FC384D0585}"/>
              </a:ext>
            </a:extLst>
          </p:cNvPr>
          <p:cNvPicPr>
            <a:picLocks noChangeAspect="1"/>
          </p:cNvPicPr>
          <p:nvPr/>
        </p:nvPicPr>
        <p:blipFill>
          <a:blip r:embed="rId4"/>
          <a:stretch>
            <a:fillRect/>
          </a:stretch>
        </p:blipFill>
        <p:spPr>
          <a:xfrm>
            <a:off x="11101839" y="5764914"/>
            <a:ext cx="940809" cy="1015740"/>
          </a:xfrm>
          <a:prstGeom prst="rect">
            <a:avLst/>
          </a:prstGeom>
        </p:spPr>
      </p:pic>
      <p:pic>
        <p:nvPicPr>
          <p:cNvPr id="6" name="Picture 5">
            <a:extLst>
              <a:ext uri="{FF2B5EF4-FFF2-40B4-BE49-F238E27FC236}">
                <a16:creationId xmlns:a16="http://schemas.microsoft.com/office/drawing/2014/main" id="{BD388B5B-C0E4-0231-47C4-15C6546C631D}"/>
              </a:ext>
            </a:extLst>
          </p:cNvPr>
          <p:cNvPicPr>
            <a:picLocks noChangeAspect="1"/>
          </p:cNvPicPr>
          <p:nvPr/>
        </p:nvPicPr>
        <p:blipFill>
          <a:blip r:embed="rId5"/>
          <a:stretch>
            <a:fillRect/>
          </a:stretch>
        </p:blipFill>
        <p:spPr>
          <a:xfrm>
            <a:off x="10774419" y="96734"/>
            <a:ext cx="1268229" cy="1015740"/>
          </a:xfrm>
          <a:prstGeom prst="rect">
            <a:avLst/>
          </a:prstGeom>
        </p:spPr>
      </p:pic>
    </p:spTree>
    <p:extLst>
      <p:ext uri="{BB962C8B-B14F-4D97-AF65-F5344CB8AC3E}">
        <p14:creationId xmlns:p14="http://schemas.microsoft.com/office/powerpoint/2010/main" val="23204756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A6CB0-5678-71A0-11A0-1429B75CF158}"/>
              </a:ext>
            </a:extLst>
          </p:cNvPr>
          <p:cNvSpPr>
            <a:spLocks noGrp="1"/>
          </p:cNvSpPr>
          <p:nvPr>
            <p:ph type="title"/>
          </p:nvPr>
        </p:nvSpPr>
        <p:spPr>
          <a:xfrm>
            <a:off x="137159" y="151598"/>
            <a:ext cx="11924209" cy="528186"/>
          </a:xfrm>
        </p:spPr>
        <p:txBody>
          <a:bodyPr anchor="ctr">
            <a:normAutofit/>
          </a:bodyPr>
          <a:lstStyle/>
          <a:p>
            <a:r>
              <a:rPr lang="en-US"/>
              <a:t>Hoja de ruta sugerida y decisiones presidenciales</a:t>
            </a:r>
          </a:p>
        </p:txBody>
      </p:sp>
      <p:sp>
        <p:nvSpPr>
          <p:cNvPr id="5" name="TextBox 4">
            <a:extLst>
              <a:ext uri="{FF2B5EF4-FFF2-40B4-BE49-F238E27FC236}">
                <a16:creationId xmlns:a16="http://schemas.microsoft.com/office/drawing/2014/main" id="{D9B36359-2E44-444C-861B-51C609B683EA}"/>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37159" y="776036"/>
            <a:ext cx="5866854" cy="5676965"/>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US" sz="1400" b="1"/>
              <a:t>Primera ola: Bases sólidas</a:t>
            </a:r>
          </a:p>
          <a:p>
            <a:pPr marL="0" lvl="1" indent="0">
              <a:spcBef>
                <a:spcPts val="1000"/>
              </a:spcBef>
              <a:spcAft>
                <a:spcPts val="600"/>
              </a:spcAft>
              <a:buFont typeface="Arial" panose="020B0604020202020204" pitchFamily="34" charset="0"/>
              <a:buNone/>
            </a:pPr>
            <a:r>
              <a:rPr lang="en-US" sz="1400"/>
              <a:t>Los primeros 90 días se centran en coordinación institucional, mínimos obligatorios y política nacional de IA pública.</a:t>
            </a:r>
          </a:p>
          <a:p>
            <a:pPr marL="0" indent="0">
              <a:spcBef>
                <a:spcPts val="2500"/>
              </a:spcBef>
              <a:spcAft>
                <a:spcPts val="600"/>
              </a:spcAft>
              <a:buFont typeface="Arial" panose="020B0604020202020204" pitchFamily="34" charset="0"/>
              <a:buNone/>
            </a:pPr>
            <a:r>
              <a:rPr lang="en-US" sz="1400" b="1"/>
              <a:t>Segunda ola: Consolidación</a:t>
            </a:r>
          </a:p>
          <a:p>
            <a:pPr marL="0" lvl="1" indent="0">
              <a:spcBef>
                <a:spcPts val="1000"/>
              </a:spcBef>
              <a:spcAft>
                <a:spcPts val="600"/>
              </a:spcAft>
              <a:buFont typeface="Arial" panose="020B0604020202020204" pitchFamily="34" charset="0"/>
              <a:buNone/>
            </a:pPr>
            <a:r>
              <a:rPr lang="en-US" sz="1400"/>
              <a:t>Entre 3 y 9 meses, operativo el CSIRT, monitoreo SOC, simulacros y avance en protección de datos.</a:t>
            </a:r>
          </a:p>
          <a:p>
            <a:pPr marL="0" indent="0">
              <a:spcBef>
                <a:spcPts val="2500"/>
              </a:spcBef>
              <a:spcAft>
                <a:spcPts val="600"/>
              </a:spcAft>
              <a:buFont typeface="Arial" panose="020B0604020202020204" pitchFamily="34" charset="0"/>
              <a:buNone/>
            </a:pPr>
            <a:r>
              <a:rPr lang="en-US" sz="1400" b="1"/>
              <a:t>Tercera ola: Madurez y cooperación</a:t>
            </a:r>
          </a:p>
          <a:p>
            <a:pPr marL="0" lvl="1" indent="0">
              <a:spcBef>
                <a:spcPts val="1000"/>
              </a:spcBef>
              <a:spcAft>
                <a:spcPts val="600"/>
              </a:spcAft>
              <a:buFont typeface="Arial" panose="020B0604020202020204" pitchFamily="34" charset="0"/>
              <a:buNone/>
            </a:pPr>
            <a:r>
              <a:rPr lang="en-US" sz="1400"/>
              <a:t>De 9 a 18 meses, atención a infraestructura crítica, capacitación masiva y cooperación internacional.</a:t>
            </a:r>
          </a:p>
          <a:p>
            <a:pPr marL="0" indent="0">
              <a:spcBef>
                <a:spcPts val="2500"/>
              </a:spcBef>
              <a:spcAft>
                <a:spcPts val="600"/>
              </a:spcAft>
              <a:buFont typeface="Arial" panose="020B0604020202020204" pitchFamily="34" charset="0"/>
              <a:buNone/>
            </a:pPr>
            <a:r>
              <a:rPr lang="en-US" sz="1400" b="1"/>
              <a:t>Decisiones presidenciales clave</a:t>
            </a:r>
          </a:p>
          <a:p>
            <a:pPr marL="0" lvl="1" indent="0">
              <a:spcBef>
                <a:spcPts val="1000"/>
              </a:spcBef>
              <a:spcAft>
                <a:spcPts val="600"/>
              </a:spcAft>
              <a:buFont typeface="Arial" panose="020B0604020202020204" pitchFamily="34" charset="0"/>
              <a:buNone/>
            </a:pPr>
            <a:r>
              <a:rPr lang="en-US" sz="1400"/>
              <a:t>Adopción de mínimos obligatorios, formalización del CSIRT y mandato de IA segura con protección de datos.</a:t>
            </a:r>
          </a:p>
        </p:txBody>
      </p:sp>
      <p:pic>
        <p:nvPicPr>
          <p:cNvPr id="4" name="Content Placeholder 3" descr="Seguridad de redes informáticas, protección cibernética de datos, escudo de bloqueo">
            <a:extLst>
              <a:ext uri="{FF2B5EF4-FFF2-40B4-BE49-F238E27FC236}">
                <a16:creationId xmlns:a16="http://schemas.microsoft.com/office/drawing/2014/main" id="{A3DF12C9-6EA7-44DC-8B68-B07F36B35EDB}"/>
              </a:ext>
            </a:extLst>
          </p:cNvPr>
          <p:cNvPicPr>
            <a:picLocks noGrp="1" noChangeAspect="1"/>
          </p:cNvPicPr>
          <p:nvPr>
            <p:ph idx="1"/>
          </p:nvPr>
        </p:nvPicPr>
        <p:blipFill>
          <a:blip r:embed="rId3"/>
          <a:srcRect l="10419" r="20599"/>
          <a:stretch>
            <a:fillRect/>
          </a:stretch>
        </p:blipFill>
        <p:spPr>
          <a:xfrm>
            <a:off x="6194513" y="776036"/>
            <a:ext cx="5866854" cy="5676965"/>
          </a:xfrm>
        </p:spPr>
      </p:pic>
      <p:pic>
        <p:nvPicPr>
          <p:cNvPr id="3" name="Picture 2" descr="LOGO OBSERVATORIO feb2026.png">
            <a:extLst>
              <a:ext uri="{FF2B5EF4-FFF2-40B4-BE49-F238E27FC236}">
                <a16:creationId xmlns:a16="http://schemas.microsoft.com/office/drawing/2014/main" id="{B5BBEECC-5BCB-ECBD-A725-EC7C76ACBA88}"/>
              </a:ext>
            </a:extLst>
          </p:cNvPr>
          <p:cNvPicPr>
            <a:picLocks noChangeAspect="1"/>
          </p:cNvPicPr>
          <p:nvPr/>
        </p:nvPicPr>
        <p:blipFill>
          <a:blip r:embed="rId4"/>
          <a:stretch>
            <a:fillRect/>
          </a:stretch>
        </p:blipFill>
        <p:spPr>
          <a:xfrm>
            <a:off x="137159" y="5690662"/>
            <a:ext cx="940809" cy="1015740"/>
          </a:xfrm>
          <a:prstGeom prst="rect">
            <a:avLst/>
          </a:prstGeom>
        </p:spPr>
      </p:pic>
      <p:pic>
        <p:nvPicPr>
          <p:cNvPr id="6" name="Picture 5">
            <a:extLst>
              <a:ext uri="{FF2B5EF4-FFF2-40B4-BE49-F238E27FC236}">
                <a16:creationId xmlns:a16="http://schemas.microsoft.com/office/drawing/2014/main" id="{09A2DDE4-FCF7-77D5-0895-B57B6C3CCE95}"/>
              </a:ext>
            </a:extLst>
          </p:cNvPr>
          <p:cNvPicPr>
            <a:picLocks noChangeAspect="1"/>
          </p:cNvPicPr>
          <p:nvPr/>
        </p:nvPicPr>
        <p:blipFill>
          <a:blip r:embed="rId5"/>
          <a:stretch>
            <a:fillRect/>
          </a:stretch>
        </p:blipFill>
        <p:spPr>
          <a:xfrm>
            <a:off x="4729259" y="5690662"/>
            <a:ext cx="1268229" cy="1015740"/>
          </a:xfrm>
          <a:prstGeom prst="rect">
            <a:avLst/>
          </a:prstGeom>
        </p:spPr>
      </p:pic>
    </p:spTree>
    <p:extLst>
      <p:ext uri="{BB962C8B-B14F-4D97-AF65-F5344CB8AC3E}">
        <p14:creationId xmlns:p14="http://schemas.microsoft.com/office/powerpoint/2010/main" val="40942284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0"/>
            <a:ext cx="9144000" cy="365760"/>
          </a:xfrm>
          <a:prstGeom prst="rect">
            <a:avLst/>
          </a:prstGeom>
          <a:solidFill>
            <a:srgbClr val="005FB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Rectangle 2"/>
          <p:cNvSpPr/>
          <p:nvPr/>
        </p:nvSpPr>
        <p:spPr>
          <a:xfrm>
            <a:off x="1524000" y="347472"/>
            <a:ext cx="9144000" cy="54864"/>
          </a:xfrm>
          <a:prstGeom prst="rect">
            <a:avLst/>
          </a:prstGeom>
          <a:solidFill>
            <a:srgbClr val="0099D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 name="Rectangle 3"/>
          <p:cNvSpPr/>
          <p:nvPr/>
        </p:nvSpPr>
        <p:spPr>
          <a:xfrm>
            <a:off x="1524000" y="6537960"/>
            <a:ext cx="9144000" cy="320040"/>
          </a:xfrm>
          <a:prstGeom prst="rect">
            <a:avLst/>
          </a:prstGeom>
          <a:solidFill>
            <a:srgbClr val="EEF2F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5" name="Picture 4" descr="LOGO OBSERVATORIO feb2026.png"/>
          <p:cNvPicPr>
            <a:picLocks noChangeAspect="1"/>
          </p:cNvPicPr>
          <p:nvPr/>
        </p:nvPicPr>
        <p:blipFill>
          <a:blip r:embed="rId2"/>
          <a:stretch>
            <a:fillRect/>
          </a:stretch>
        </p:blipFill>
        <p:spPr>
          <a:xfrm>
            <a:off x="1706880" y="6583680"/>
            <a:ext cx="237144" cy="256032"/>
          </a:xfrm>
          <a:prstGeom prst="rect">
            <a:avLst/>
          </a:prstGeom>
        </p:spPr>
      </p:pic>
      <p:sp>
        <p:nvSpPr>
          <p:cNvPr id="6" name="TextBox 5"/>
          <p:cNvSpPr txBox="1"/>
          <p:nvPr/>
        </p:nvSpPr>
        <p:spPr>
          <a:xfrm>
            <a:off x="2621281" y="2011680"/>
            <a:ext cx="4211409" cy="1046440"/>
          </a:xfrm>
          <a:prstGeom prst="rect">
            <a:avLst/>
          </a:prstGeom>
          <a:noFill/>
        </p:spPr>
        <p:txBody>
          <a:bodyPr wrap="none">
            <a:spAutoFit/>
          </a:bodyPr>
          <a:lstStyle/>
          <a:p>
            <a:pPr>
              <a:defRPr sz="4400" b="1">
                <a:solidFill>
                  <a:srgbClr val="005FB8"/>
                </a:solidFill>
              </a:defRPr>
            </a:pPr>
            <a:r>
              <a:rPr sz="4400"/>
              <a:t>Gracias</a:t>
            </a:r>
          </a:p>
          <a:p>
            <a:pPr>
              <a:defRPr sz="1800">
                <a:solidFill>
                  <a:srgbClr val="464646"/>
                </a:solidFill>
              </a:defRPr>
            </a:pPr>
            <a:r>
              <a:t>Observatorio Tecnológico Guatemala</a:t>
            </a:r>
          </a:p>
        </p:txBody>
      </p:sp>
      <p:pic>
        <p:nvPicPr>
          <p:cNvPr id="7" name="Picture 6" descr="LOGO OBSERVATORIO feb2026.png"/>
          <p:cNvPicPr>
            <a:picLocks noChangeAspect="1"/>
          </p:cNvPicPr>
          <p:nvPr/>
        </p:nvPicPr>
        <p:blipFill>
          <a:blip r:embed="rId2"/>
          <a:stretch>
            <a:fillRect/>
          </a:stretch>
        </p:blipFill>
        <p:spPr>
          <a:xfrm>
            <a:off x="8974111" y="749808"/>
            <a:ext cx="1693889" cy="1828800"/>
          </a:xfrm>
          <a:prstGeom prst="rect">
            <a:avLst/>
          </a:prstGeom>
        </p:spPr>
      </p:pic>
      <p:pic>
        <p:nvPicPr>
          <p:cNvPr id="8" name="Picture 7">
            <a:extLst>
              <a:ext uri="{FF2B5EF4-FFF2-40B4-BE49-F238E27FC236}">
                <a16:creationId xmlns:a16="http://schemas.microsoft.com/office/drawing/2014/main" id="{3598C85A-672E-4E1A-9B0F-E03D7161D756}"/>
              </a:ext>
            </a:extLst>
          </p:cNvPr>
          <p:cNvPicPr>
            <a:picLocks noChangeAspect="1"/>
          </p:cNvPicPr>
          <p:nvPr/>
        </p:nvPicPr>
        <p:blipFill>
          <a:blip r:embed="rId3"/>
          <a:stretch>
            <a:fillRect/>
          </a:stretch>
        </p:blipFill>
        <p:spPr>
          <a:xfrm>
            <a:off x="2621281" y="3592468"/>
            <a:ext cx="3010498" cy="2411144"/>
          </a:xfrm>
          <a:prstGeom prst="rect">
            <a:avLst/>
          </a:prstGeom>
        </p:spPr>
      </p:pic>
    </p:spTree>
  </p:cSld>
  <p:clrMapOvr>
    <a:masterClrMapping/>
  </p:clrMapOvr>
</p:sld>
</file>

<file path=ppt/theme/theme1.xml><?xml version="1.0" encoding="utf-8"?>
<a:theme xmlns:a="http://schemas.openxmlformats.org/drawingml/2006/main" name="Duna">
  <a:themeElements>
    <a:clrScheme name="Dune">
      <a:dk1>
        <a:srgbClr val="131313"/>
      </a:dk1>
      <a:lt1>
        <a:sysClr val="window" lastClr="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une" id="{826328CA-5F67-4711-B85D-145ABD90F0C2}" vid="{19057A55-7D5A-4630-9E53-CA5ED6447771}"/>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324d2b90-11f2-4fdf-990a-54fa46247cf8">
      <Terms xmlns="http://schemas.microsoft.com/office/infopath/2007/PartnerControls"/>
    </lcf76f155ced4ddcb4097134ff3c332f>
    <ThemeID xmlns="324d2b90-11f2-4fdf-990a-54fa46247cf8" xsi:nil="true"/>
    <_ip_UnifiedCompliancePolicyProperties xmlns="http://schemas.microsoft.com/sharepoint/v3" xsi:nil="true"/>
    <TaxCatchAll xmlns="b817b00b-f121-400f-976b-40959b1c7d14" xsi:nil="true"/>
    <SessionID xmlns="324d2b90-11f2-4fdf-990a-54fa46247cf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AB4D63BEF6CE74A98DE71B79A4EFA2E" ma:contentTypeVersion="39" ma:contentTypeDescription="Create a new document." ma:contentTypeScope="" ma:versionID="7cd33766ae37bc020c6feee22e439f0a">
  <xsd:schema xmlns:xsd="http://www.w3.org/2001/XMLSchema" xmlns:xs="http://www.w3.org/2001/XMLSchema" xmlns:p="http://schemas.microsoft.com/office/2006/metadata/properties" xmlns:ns1="http://schemas.microsoft.com/sharepoint/v3" xmlns:ns2="324d2b90-11f2-4fdf-990a-54fa46247cf8" xmlns:ns3="b817b00b-f121-400f-976b-40959b1c7d14" targetNamespace="http://schemas.microsoft.com/office/2006/metadata/properties" ma:root="true" ma:fieldsID="660e4b43d8eb9c1b699934af2b892cbb" ns1:_="" ns2:_="" ns3:_="">
    <xsd:import namespace="http://schemas.microsoft.com/sharepoint/v3"/>
    <xsd:import namespace="324d2b90-11f2-4fdf-990a-54fa46247cf8"/>
    <xsd:import namespace="b817b00b-f121-400f-976b-40959b1c7d1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1:_ip_UnifiedCompliancePolicyProperties" minOccurs="0"/>
                <xsd:element ref="ns1:_ip_UnifiedCompliancePolicyUIAction" minOccurs="0"/>
                <xsd:element ref="ns3:SharedWithUsers" minOccurs="0"/>
                <xsd:element ref="ns3:SharedWithDetails" minOccurs="0"/>
                <xsd:element ref="ns2:SessionID" minOccurs="0"/>
                <xsd:element ref="ns2:ThemeID" minOccurs="0"/>
                <xsd:element ref="ns2:MediaServiceBilling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24d2b90-11f2-4fdf-990a-54fa46247c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SessionID" ma:index="16" nillable="true" ma:displayName="Session ID" ma:format="Dropdown" ma:internalName="SessionID">
      <xsd:simpleType>
        <xsd:restriction base="dms:Text">
          <xsd:maxLength value="255"/>
        </xsd:restriction>
      </xsd:simpleType>
    </xsd:element>
    <xsd:element name="ThemeID" ma:index="17" nillable="true" ma:displayName="ThemeID" ma:format="Dropdown" ma:internalName="ThemeID">
      <xsd:simpleType>
        <xsd:restriction base="dms:Text">
          <xsd:maxLength value="255"/>
        </xsd:restriction>
      </xsd:simpleType>
    </xsd:element>
    <xsd:element name="MediaServiceBillingMetadata" ma:index="18" nillable="true" ma:displayName="MediaServiceBillingMetadata" ma:hidden="true" ma:internalName="MediaServiceBillingMetadata"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DateTaken" ma:index="22" nillable="true" ma:displayName="MediaServiceDateTaken" ma:hidden="true" ma:indexed="true" ma:internalName="MediaServiceDateTaken" ma:readOnly="true">
      <xsd:simpleType>
        <xsd:restriction base="dms:Text"/>
      </xsd:simpleType>
    </xsd:element>
    <xsd:element name="MediaServiceOCR" ma:index="23" nillable="true" ma:displayName="Extracted Text" ma:internalName="MediaServiceOCR" ma:readOnly="true">
      <xsd:simpleType>
        <xsd:restriction base="dms:Note">
          <xsd:maxLength value="255"/>
        </xsd:restriction>
      </xsd:simpleType>
    </xsd:element>
    <xsd:element name="MediaServiceGenerationTime" ma:index="24" nillable="true" ma:displayName="MediaServiceGenerationTime" ma:hidden="true" ma:internalName="MediaServiceGenerationTime" ma:readOnly="true">
      <xsd:simpleType>
        <xsd:restriction base="dms:Text"/>
      </xsd:simpleType>
    </xsd:element>
    <xsd:element name="MediaServiceEventHashCode" ma:index="25" nillable="true" ma:displayName="MediaServiceEventHashCode" ma:hidden="true" ma:internalName="MediaServiceEventHashCode" ma:readOnly="true">
      <xsd:simpleType>
        <xsd:restriction base="dms:Text"/>
      </xsd:simpleType>
    </xsd:element>
    <xsd:element name="MediaLengthInSeconds" ma:index="26"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817b00b-f121-400f-976b-40959b1c7d1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d7dac1a7-ed5b-4681-ab90-166fc923ebde}" ma:internalName="TaxCatchAll" ma:showField="CatchAllData" ma:web="b817b00b-f121-400f-976b-40959b1c7d1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82EAD11-1360-4325-8C6E-D72BA061108A}">
  <ds:schemaRefs>
    <ds:schemaRef ds:uri="http://schemas.microsoft.com/office/2006/metadata/properties"/>
    <ds:schemaRef ds:uri="http://schemas.microsoft.com/office/infopath/2007/PartnerControls"/>
    <ds:schemaRef ds:uri="http://schemas.microsoft.com/sharepoint/v3"/>
    <ds:schemaRef ds:uri="324d2b90-11f2-4fdf-990a-54fa46247cf8"/>
    <ds:schemaRef ds:uri="b817b00b-f121-400f-976b-40959b1c7d14"/>
  </ds:schemaRefs>
</ds:datastoreItem>
</file>

<file path=customXml/itemProps2.xml><?xml version="1.0" encoding="utf-8"?>
<ds:datastoreItem xmlns:ds="http://schemas.openxmlformats.org/officeDocument/2006/customXml" ds:itemID="{7B243D6C-E18D-49A7-B281-A84386D292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24d2b90-11f2-4fdf-990a-54fa46247cf8"/>
    <ds:schemaRef ds:uri="b817b00b-f121-400f-976b-40959b1c7d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729B367-8B86-40DC-B4CC-85608AD993BD}">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Dune</Template>
  <TotalTime>8</TotalTime>
  <Words>1859</Words>
  <Application>Microsoft Office PowerPoint</Application>
  <PresentationFormat>Widescreen</PresentationFormat>
  <Paragraphs>60</Paragraphs>
  <Slides>7</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Aptos</vt:lpstr>
      <vt:lpstr>Arial</vt:lpstr>
      <vt:lpstr>Neue Haas Grotesk Text Pro</vt:lpstr>
      <vt:lpstr>Duna</vt:lpstr>
      <vt:lpstr>Ciberseguridad, Privacidad y Ciberdefensa en Guatemala</vt:lpstr>
      <vt:lpstr>Panorama general de la problemática</vt:lpstr>
      <vt:lpstr>Variables clave y variables críticas</vt:lpstr>
      <vt:lpstr>PowerPoint Presentation</vt:lpstr>
      <vt:lpstr>Acciones estratégicas y sugerencias</vt:lpstr>
      <vt:lpstr>Hoja de ruta sugerida y decisiones presidenciales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David Salaguinto</dc:creator>
  <cp:lastModifiedBy>Luis Felipe, Figueroa Molina</cp:lastModifiedBy>
  <cp:revision>5</cp:revision>
  <dcterms:created xsi:type="dcterms:W3CDTF">2025-02-20T22:24:59Z</dcterms:created>
  <dcterms:modified xsi:type="dcterms:W3CDTF">2026-02-24T15:49:40Z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0x010100CAB4D63BEF6CE74A98DE71B79A4EFA2E</vt:lpwstr>
  </property>
  <property fmtid="{D5CDD505-2E9C-101B-9397-08002B2CF9AE}" pid="3" name="MediaServiceImageTags">
    <vt:lpwstr/>
  </property>
</Properties>
</file>